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98" r:id="rId3"/>
    <p:sldId id="399" r:id="rId4"/>
    <p:sldId id="266" r:id="rId5"/>
    <p:sldId id="336" r:id="rId6"/>
    <p:sldId id="332" r:id="rId7"/>
    <p:sldId id="333" r:id="rId8"/>
    <p:sldId id="260" r:id="rId9"/>
    <p:sldId id="314" r:id="rId10"/>
    <p:sldId id="373" r:id="rId11"/>
    <p:sldId id="368" r:id="rId12"/>
    <p:sldId id="365" r:id="rId13"/>
    <p:sldId id="370" r:id="rId14"/>
    <p:sldId id="371" r:id="rId15"/>
    <p:sldId id="372" r:id="rId16"/>
    <p:sldId id="381" r:id="rId17"/>
    <p:sldId id="278" r:id="rId18"/>
    <p:sldId id="401" r:id="rId19"/>
    <p:sldId id="402" r:id="rId20"/>
    <p:sldId id="400" r:id="rId21"/>
    <p:sldId id="312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086"/>
    <a:srgbClr val="B8A114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4660"/>
  </p:normalViewPr>
  <p:slideViewPr>
    <p:cSldViewPr>
      <p:cViewPr varScale="1">
        <p:scale>
          <a:sx n="62" d="100"/>
          <a:sy n="62" d="100"/>
        </p:scale>
        <p:origin x="9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v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arla%20Oliveira\Desktop\Liv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18702186850167E-2"/>
          <c:y val="0.14255360515498278"/>
          <c:w val="0.82252560111560291"/>
          <c:h val="0.6088049179848031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[Livro1]Folha1!$A$33:$A$34</c:f>
              <c:strCache>
                <c:ptCount val="2"/>
                <c:pt idx="0">
                  <c:v>Profissionais de nível superior e intemédio</c:v>
                </c:pt>
                <c:pt idx="1">
                  <c:v>Outras Qualificações</c:v>
                </c:pt>
              </c:strCache>
            </c:strRef>
          </c:cat>
          <c:val>
            <c:numRef>
              <c:f>[Livro1]Folha1!$B$33:$B$34</c:f>
              <c:numCache>
                <c:formatCode>0%</c:formatCode>
                <c:ptCount val="2"/>
                <c:pt idx="0">
                  <c:v>0.19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7879814700723485E-2"/>
          <c:y val="0.79036438761706218"/>
          <c:w val="0.87832833388882825"/>
          <c:h val="6.8593307483367866E-2"/>
        </c:manualLayout>
      </c:layout>
      <c:overlay val="0"/>
      <c:txPr>
        <a:bodyPr/>
        <a:lstStyle/>
        <a:p>
          <a:pPr>
            <a:defRPr sz="1400" b="1"/>
          </a:pPr>
          <a:endParaRPr lang="pt-PT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37173755235571E-2"/>
          <c:y val="0.15737457742790484"/>
          <c:w val="0.82252560111560291"/>
          <c:h val="0.60880491798480318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  <a:cs typeface="Calibri" pitchFamily="34" charset="0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Folha1!$A$33:$A$36</c:f>
              <c:strCache>
                <c:ptCount val="4"/>
                <c:pt idx="0">
                  <c:v>Habilitações superiores</c:v>
                </c:pt>
                <c:pt idx="1">
                  <c:v>Habilitação secundário</c:v>
                </c:pt>
                <c:pt idx="2">
                  <c:v>9º Ano de Escolaridade</c:v>
                </c:pt>
                <c:pt idx="3">
                  <c:v>Outras</c:v>
                </c:pt>
              </c:strCache>
            </c:strRef>
          </c:cat>
          <c:val>
            <c:numRef>
              <c:f>Folha1!$B$33:$B$36</c:f>
              <c:numCache>
                <c:formatCode>0%</c:formatCode>
                <c:ptCount val="4"/>
                <c:pt idx="0">
                  <c:v>9.0000000000000024E-2</c:v>
                </c:pt>
                <c:pt idx="1">
                  <c:v>0.33000000000000057</c:v>
                </c:pt>
                <c:pt idx="2">
                  <c:v>0.21000000000000021</c:v>
                </c:pt>
                <c:pt idx="3">
                  <c:v>0.37000000000000038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7247511873006558E-2"/>
          <c:y val="0.78799300077769141"/>
          <c:w val="0.95851809345887262"/>
          <c:h val="6.8593307483367866E-2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t-PT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1FB77-366E-413D-8515-8DFB6D7FB466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830F2B8-171A-4D9A-99CE-5C6244B435B1}">
      <dgm:prSet phldrT="[Texto]"/>
      <dgm:spPr/>
      <dgm:t>
        <a:bodyPr/>
        <a:lstStyle/>
        <a:p>
          <a:r>
            <a:rPr lang="pt-PT" b="1" dirty="0" err="1" smtClean="0"/>
            <a:t>Key</a:t>
          </a:r>
          <a:r>
            <a:rPr lang="pt-PT" b="1" dirty="0" smtClean="0"/>
            <a:t> </a:t>
          </a:r>
          <a:r>
            <a:rPr lang="pt-PT" b="1" dirty="0" err="1" smtClean="0"/>
            <a:t>issues</a:t>
          </a:r>
          <a:endParaRPr lang="pt-PT" b="1" dirty="0"/>
        </a:p>
      </dgm:t>
    </dgm:pt>
    <dgm:pt modelId="{D97EA81F-C6AD-4EAE-814E-EBD1DE9848EB}" type="parTrans" cxnId="{74C62A2C-9F03-4F67-8E46-0B2344F7E0BC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658DEE96-7FD4-4E1D-ADFC-6CADB5549041}" type="sibTrans" cxnId="{74C62A2C-9F03-4F67-8E46-0B2344F7E0BC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1266E5F0-05DF-4BAD-8A12-0AC305990E7A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PT" sz="1200" b="1" dirty="0" err="1" smtClean="0"/>
            <a:t>Underachievement</a:t>
          </a:r>
          <a:r>
            <a:rPr lang="pt-PT" sz="1200" b="1" dirty="0" smtClean="0"/>
            <a:t> /</a:t>
          </a:r>
          <a:r>
            <a:rPr lang="pt-PT" sz="1200" b="1" dirty="0" err="1" smtClean="0"/>
            <a:t>poor</a:t>
          </a:r>
          <a:r>
            <a:rPr lang="pt-PT" sz="1200" b="1" dirty="0" smtClean="0"/>
            <a:t> performance in </a:t>
          </a:r>
          <a:r>
            <a:rPr lang="pt-PT" sz="1200" b="1" dirty="0" err="1" smtClean="0"/>
            <a:t>certain</a:t>
          </a:r>
          <a:r>
            <a:rPr lang="pt-PT" sz="1200" b="1" dirty="0" smtClean="0"/>
            <a:t> </a:t>
          </a:r>
          <a:r>
            <a:rPr lang="pt-PT" sz="1200" b="1" dirty="0" err="1" smtClean="0"/>
            <a:t>school</a:t>
          </a:r>
          <a:r>
            <a:rPr lang="pt-PT" sz="1200" b="1" dirty="0" smtClean="0"/>
            <a:t> </a:t>
          </a:r>
          <a:r>
            <a:rPr lang="pt-PT" sz="1200" b="1" dirty="0" err="1" smtClean="0"/>
            <a:t>subjects</a:t>
          </a:r>
          <a:endParaRPr lang="pt-PT" sz="1200" b="1" dirty="0"/>
        </a:p>
      </dgm:t>
    </dgm:pt>
    <dgm:pt modelId="{9214142F-72DD-4C53-9816-5AA4252B0876}" type="parTrans" cxnId="{50688EA4-A553-402B-83FB-0BF3EC6CE978}">
      <dgm:prSet/>
      <dgm:spPr/>
      <dgm:t>
        <a:bodyPr/>
        <a:lstStyle/>
        <a:p>
          <a:endParaRPr lang="pt-PT" b="1" dirty="0">
            <a:solidFill>
              <a:schemeClr val="tx1"/>
            </a:solidFill>
          </a:endParaRPr>
        </a:p>
      </dgm:t>
    </dgm:pt>
    <dgm:pt modelId="{D7229600-A624-47A9-B611-BD64CFFCE91D}" type="sibTrans" cxnId="{50688EA4-A553-402B-83FB-0BF3EC6CE978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AA038534-91F1-4629-A28F-9005DCA945A4}">
      <dgm:prSet phldrT="[Texto]" custT="1"/>
      <dgm:spPr/>
      <dgm:t>
        <a:bodyPr/>
        <a:lstStyle/>
        <a:p>
          <a:r>
            <a:rPr lang="pt-PT" sz="1200" b="1" dirty="0" err="1" smtClean="0"/>
            <a:t>Behaviour</a:t>
          </a:r>
          <a:r>
            <a:rPr lang="pt-PT" sz="1200" b="1" dirty="0" smtClean="0"/>
            <a:t> </a:t>
          </a:r>
          <a:r>
            <a:rPr lang="pt-PT" sz="1200" b="1" dirty="0" err="1" smtClean="0"/>
            <a:t>problems</a:t>
          </a:r>
          <a:r>
            <a:rPr lang="pt-PT" sz="1200" b="1" dirty="0" smtClean="0"/>
            <a:t> </a:t>
          </a:r>
          <a:r>
            <a:rPr lang="pt-PT" sz="1200" b="1" dirty="0" err="1" smtClean="0"/>
            <a:t>with</a:t>
          </a:r>
          <a:r>
            <a:rPr lang="pt-PT" sz="1200" b="1" dirty="0" smtClean="0"/>
            <a:t> </a:t>
          </a:r>
          <a:r>
            <a:rPr lang="pt-PT" sz="1200" b="1" dirty="0" err="1" smtClean="0"/>
            <a:t>young</a:t>
          </a:r>
          <a:r>
            <a:rPr lang="pt-PT" sz="1200" b="1" dirty="0" smtClean="0"/>
            <a:t>/</a:t>
          </a:r>
          <a:r>
            <a:rPr lang="pt-PT" sz="1200" b="1" dirty="0" err="1" smtClean="0"/>
            <a:t>pre-teens</a:t>
          </a:r>
          <a:endParaRPr lang="pt-PT" sz="1200" b="1" dirty="0"/>
        </a:p>
      </dgm:t>
    </dgm:pt>
    <dgm:pt modelId="{2F244B96-B337-4AAB-98C5-4D39592E0378}" type="parTrans" cxnId="{81DFD119-33B8-4BC6-A83C-4417FB658075}">
      <dgm:prSet/>
      <dgm:spPr/>
      <dgm:t>
        <a:bodyPr/>
        <a:lstStyle/>
        <a:p>
          <a:endParaRPr lang="pt-PT" b="1" dirty="0">
            <a:solidFill>
              <a:schemeClr val="tx1"/>
            </a:solidFill>
          </a:endParaRPr>
        </a:p>
      </dgm:t>
    </dgm:pt>
    <dgm:pt modelId="{6F7B1552-6ADA-4AF0-92AF-1FDFDE516452}" type="sibTrans" cxnId="{81DFD119-33B8-4BC6-A83C-4417FB658075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2B74A7D3-4749-4999-9C93-C426BA710E03}">
      <dgm:prSet custT="1"/>
      <dgm:spPr/>
      <dgm:t>
        <a:bodyPr/>
        <a:lstStyle/>
        <a:p>
          <a:r>
            <a:rPr lang="pt-PT" sz="1200" b="1" dirty="0" err="1" smtClean="0"/>
            <a:t>Unhealthy</a:t>
          </a:r>
          <a:r>
            <a:rPr lang="pt-PT" sz="1200" b="1" dirty="0" smtClean="0"/>
            <a:t> </a:t>
          </a:r>
          <a:r>
            <a:rPr lang="pt-PT" sz="1200" b="1" dirty="0" err="1" smtClean="0"/>
            <a:t>Lifestyles</a:t>
          </a:r>
          <a:endParaRPr lang="pt-PT" sz="1200" b="1" dirty="0"/>
        </a:p>
      </dgm:t>
    </dgm:pt>
    <dgm:pt modelId="{6E24018D-1071-4137-A155-E39CF3C8BF63}" type="parTrans" cxnId="{C4F35B93-B0E1-416F-B64B-CCA621FB9EEB}">
      <dgm:prSet/>
      <dgm:spPr/>
      <dgm:t>
        <a:bodyPr/>
        <a:lstStyle/>
        <a:p>
          <a:endParaRPr lang="pt-PT" b="1" dirty="0">
            <a:solidFill>
              <a:schemeClr val="tx1"/>
            </a:solidFill>
          </a:endParaRPr>
        </a:p>
      </dgm:t>
    </dgm:pt>
    <dgm:pt modelId="{786D89B9-BBB9-4763-AF18-04F1849B04F4}" type="sibTrans" cxnId="{C4F35B93-B0E1-416F-B64B-CCA621FB9EEB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E7992E69-9EFB-4BE7-959B-8C21B6C6DF98}">
      <dgm:prSet custT="1"/>
      <dgm:spPr>
        <a:solidFill>
          <a:srgbClr val="00B0F0"/>
        </a:solidFill>
      </dgm:spPr>
      <dgm:t>
        <a:bodyPr/>
        <a:lstStyle/>
        <a:p>
          <a:r>
            <a:rPr lang="pt-PT" sz="1200" b="1" dirty="0" err="1" smtClean="0"/>
            <a:t>Lack</a:t>
          </a:r>
          <a:r>
            <a:rPr lang="pt-PT" sz="1200" b="1" dirty="0" smtClean="0"/>
            <a:t> </a:t>
          </a:r>
          <a:r>
            <a:rPr lang="pt-PT" sz="1200" b="1" dirty="0" err="1" smtClean="0"/>
            <a:t>of</a:t>
          </a:r>
          <a:r>
            <a:rPr lang="pt-PT" sz="1200" b="1" dirty="0" smtClean="0"/>
            <a:t> </a:t>
          </a:r>
          <a:r>
            <a:rPr lang="pt-PT" sz="1200" b="1" dirty="0" err="1" smtClean="0"/>
            <a:t>resources</a:t>
          </a:r>
          <a:r>
            <a:rPr lang="pt-PT" sz="1200" b="1" dirty="0" smtClean="0"/>
            <a:t> in </a:t>
          </a:r>
          <a:r>
            <a:rPr lang="pt-PT" sz="1200" b="1" dirty="0" err="1" smtClean="0"/>
            <a:t>elementary</a:t>
          </a:r>
          <a:r>
            <a:rPr lang="pt-PT" sz="1200" b="1" dirty="0" smtClean="0"/>
            <a:t> </a:t>
          </a:r>
          <a:r>
            <a:rPr lang="pt-PT" sz="1200" b="1" dirty="0" err="1" smtClean="0"/>
            <a:t>schools</a:t>
          </a:r>
          <a:endParaRPr lang="pt-PT" sz="1200" b="1" dirty="0"/>
        </a:p>
      </dgm:t>
    </dgm:pt>
    <dgm:pt modelId="{1AAEB8DF-B004-4270-9ABB-1545EAE7DCE4}" type="parTrans" cxnId="{606E65A7-F865-4D82-96E0-3D557A42F06D}">
      <dgm:prSet/>
      <dgm:spPr/>
      <dgm:t>
        <a:bodyPr/>
        <a:lstStyle/>
        <a:p>
          <a:endParaRPr lang="pt-PT" dirty="0">
            <a:solidFill>
              <a:schemeClr val="tx1"/>
            </a:solidFill>
          </a:endParaRPr>
        </a:p>
      </dgm:t>
    </dgm:pt>
    <dgm:pt modelId="{6796F943-8FC6-41ED-BD00-BDD8F17147F9}" type="sibTrans" cxnId="{606E65A7-F865-4D82-96E0-3D557A42F06D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D255C6B3-AA7A-401D-B6AF-5DF6B9A23FAB}">
      <dgm:prSet phldrT="[Texto]" custT="1"/>
      <dgm:spPr/>
      <dgm:t>
        <a:bodyPr/>
        <a:lstStyle/>
        <a:p>
          <a:r>
            <a:rPr lang="pt-PT" sz="1200" b="1" dirty="0" err="1" smtClean="0"/>
            <a:t>Limited</a:t>
          </a:r>
          <a:r>
            <a:rPr lang="pt-PT" sz="1200" b="1" dirty="0" smtClean="0"/>
            <a:t> </a:t>
          </a:r>
          <a:r>
            <a:rPr lang="pt-PT" sz="1200" b="1" dirty="0" err="1" smtClean="0"/>
            <a:t>number</a:t>
          </a:r>
          <a:r>
            <a:rPr lang="pt-PT" sz="1200" b="1" dirty="0" smtClean="0"/>
            <a:t> </a:t>
          </a:r>
          <a:r>
            <a:rPr lang="pt-PT" sz="1200" b="1" dirty="0" err="1" smtClean="0"/>
            <a:t>of</a:t>
          </a:r>
          <a:r>
            <a:rPr lang="pt-PT" sz="1200" b="1" dirty="0" smtClean="0"/>
            <a:t> staff</a:t>
          </a:r>
          <a:endParaRPr lang="pt-PT" sz="1200" b="1" dirty="0"/>
        </a:p>
      </dgm:t>
    </dgm:pt>
    <dgm:pt modelId="{9C0FE278-8554-418F-BAA9-E174CE8D81EE}" type="parTrans" cxnId="{592A14F9-8647-4322-BE68-B8815515BEC7}">
      <dgm:prSet/>
      <dgm:spPr/>
      <dgm:t>
        <a:bodyPr/>
        <a:lstStyle/>
        <a:p>
          <a:endParaRPr lang="pt-PT"/>
        </a:p>
      </dgm:t>
    </dgm:pt>
    <dgm:pt modelId="{806725F4-1983-4C81-A768-9A981C579766}" type="sibTrans" cxnId="{592A14F9-8647-4322-BE68-B8815515BEC7}">
      <dgm:prSet/>
      <dgm:spPr/>
      <dgm:t>
        <a:bodyPr/>
        <a:lstStyle/>
        <a:p>
          <a:endParaRPr lang="pt-PT"/>
        </a:p>
      </dgm:t>
    </dgm:pt>
    <dgm:pt modelId="{E2D87242-95B7-427F-ADEC-71EA4F476100}">
      <dgm:prSet custT="1"/>
      <dgm:spPr>
        <a:solidFill>
          <a:srgbClr val="00B0F0"/>
        </a:solidFill>
      </dgm:spPr>
      <dgm:t>
        <a:bodyPr/>
        <a:lstStyle/>
        <a:p>
          <a:r>
            <a:rPr lang="pt-PT" sz="1200" b="1" dirty="0" err="1" smtClean="0"/>
            <a:t>Poor</a:t>
          </a:r>
          <a:r>
            <a:rPr lang="pt-PT" sz="1200" b="1" dirty="0" smtClean="0"/>
            <a:t> </a:t>
          </a:r>
          <a:r>
            <a:rPr lang="pt-PT" sz="1200" b="1" dirty="0" err="1" smtClean="0"/>
            <a:t>family</a:t>
          </a:r>
          <a:r>
            <a:rPr lang="pt-PT" sz="1200" b="1" dirty="0" smtClean="0"/>
            <a:t> </a:t>
          </a:r>
          <a:r>
            <a:rPr lang="pt-PT" sz="1200" b="1" dirty="0" err="1" smtClean="0"/>
            <a:t>environment</a:t>
          </a:r>
          <a:endParaRPr lang="pt-PT" sz="1200" b="1" dirty="0"/>
        </a:p>
      </dgm:t>
    </dgm:pt>
    <dgm:pt modelId="{609577A3-E6E6-4BBE-A01C-13437DB31EF6}" type="parTrans" cxnId="{2F66C793-1AB8-48CE-B4F4-1610E9A5E34D}">
      <dgm:prSet/>
      <dgm:spPr/>
      <dgm:t>
        <a:bodyPr/>
        <a:lstStyle/>
        <a:p>
          <a:endParaRPr lang="pt-PT"/>
        </a:p>
      </dgm:t>
    </dgm:pt>
    <dgm:pt modelId="{12B34FDC-92C2-4250-A482-117D4AE1AE5B}" type="sibTrans" cxnId="{2F66C793-1AB8-48CE-B4F4-1610E9A5E34D}">
      <dgm:prSet/>
      <dgm:spPr/>
      <dgm:t>
        <a:bodyPr/>
        <a:lstStyle/>
        <a:p>
          <a:endParaRPr lang="pt-PT"/>
        </a:p>
      </dgm:t>
    </dgm:pt>
    <dgm:pt modelId="{D6A8390C-F2D1-4DAA-8758-87E9037D32C4}" type="pres">
      <dgm:prSet presAssocID="{87D1FB77-366E-413D-8515-8DFB6D7FB4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CC5BF3E-6FC8-465F-A1DA-9D4BB0B712E7}" type="pres">
      <dgm:prSet presAssocID="{6830F2B8-171A-4D9A-99CE-5C6244B435B1}" presName="centerShape" presStyleLbl="node0" presStyleIdx="0" presStyleCnt="1"/>
      <dgm:spPr/>
      <dgm:t>
        <a:bodyPr/>
        <a:lstStyle/>
        <a:p>
          <a:endParaRPr lang="pt-PT"/>
        </a:p>
      </dgm:t>
    </dgm:pt>
    <dgm:pt modelId="{320E76FA-AF11-42F8-AE88-ADADA80A5C3C}" type="pres">
      <dgm:prSet presAssocID="{9214142F-72DD-4C53-9816-5AA4252B0876}" presName="Name9" presStyleLbl="parChTrans1D2" presStyleIdx="0" presStyleCnt="6"/>
      <dgm:spPr/>
      <dgm:t>
        <a:bodyPr/>
        <a:lstStyle/>
        <a:p>
          <a:endParaRPr lang="pt-PT"/>
        </a:p>
      </dgm:t>
    </dgm:pt>
    <dgm:pt modelId="{FB6C5259-EA25-40A0-B3D2-8F327EEFB21F}" type="pres">
      <dgm:prSet presAssocID="{9214142F-72DD-4C53-9816-5AA4252B0876}" presName="connTx" presStyleLbl="parChTrans1D2" presStyleIdx="0" presStyleCnt="6"/>
      <dgm:spPr/>
      <dgm:t>
        <a:bodyPr/>
        <a:lstStyle/>
        <a:p>
          <a:endParaRPr lang="pt-PT"/>
        </a:p>
      </dgm:t>
    </dgm:pt>
    <dgm:pt modelId="{8EE48B9C-604B-406A-98FD-8153F1826946}" type="pres">
      <dgm:prSet presAssocID="{1266E5F0-05DF-4BAD-8A12-0AC305990E7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E2667E-27CA-4904-93FB-D9D3BB8A23A8}" type="pres">
      <dgm:prSet presAssocID="{2F244B96-B337-4AAB-98C5-4D39592E0378}" presName="Name9" presStyleLbl="parChTrans1D2" presStyleIdx="1" presStyleCnt="6"/>
      <dgm:spPr/>
      <dgm:t>
        <a:bodyPr/>
        <a:lstStyle/>
        <a:p>
          <a:endParaRPr lang="pt-PT"/>
        </a:p>
      </dgm:t>
    </dgm:pt>
    <dgm:pt modelId="{EDB6698D-35F4-4BFD-B91C-2DFC81B8F17F}" type="pres">
      <dgm:prSet presAssocID="{2F244B96-B337-4AAB-98C5-4D39592E0378}" presName="connTx" presStyleLbl="parChTrans1D2" presStyleIdx="1" presStyleCnt="6"/>
      <dgm:spPr/>
      <dgm:t>
        <a:bodyPr/>
        <a:lstStyle/>
        <a:p>
          <a:endParaRPr lang="pt-PT"/>
        </a:p>
      </dgm:t>
    </dgm:pt>
    <dgm:pt modelId="{0B7A637F-D9A9-4281-A5BB-05AB3DB1E35B}" type="pres">
      <dgm:prSet presAssocID="{AA038534-91F1-4629-A28F-9005DCA945A4}" presName="node" presStyleLbl="node1" presStyleIdx="1" presStyleCnt="6" custScaleX="1040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9A87E4-3C87-47BB-B086-7F5ED7D2EFC0}" type="pres">
      <dgm:prSet presAssocID="{9C0FE278-8554-418F-BAA9-E174CE8D81EE}" presName="Name9" presStyleLbl="parChTrans1D2" presStyleIdx="2" presStyleCnt="6"/>
      <dgm:spPr/>
      <dgm:t>
        <a:bodyPr/>
        <a:lstStyle/>
        <a:p>
          <a:endParaRPr lang="en-GB"/>
        </a:p>
      </dgm:t>
    </dgm:pt>
    <dgm:pt modelId="{4B78A75B-5885-48F5-A502-C10C5D88FB7A}" type="pres">
      <dgm:prSet presAssocID="{9C0FE278-8554-418F-BAA9-E174CE8D81EE}" presName="connTx" presStyleLbl="parChTrans1D2" presStyleIdx="2" presStyleCnt="6"/>
      <dgm:spPr/>
      <dgm:t>
        <a:bodyPr/>
        <a:lstStyle/>
        <a:p>
          <a:endParaRPr lang="en-GB"/>
        </a:p>
      </dgm:t>
    </dgm:pt>
    <dgm:pt modelId="{1A1F4C19-EC5A-4488-B977-01B38D3A5101}" type="pres">
      <dgm:prSet presAssocID="{D255C6B3-AA7A-401D-B6AF-5DF6B9A23F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C5805A-941D-43AD-BBF6-5DDCD20B9584}" type="pres">
      <dgm:prSet presAssocID="{6E24018D-1071-4137-A155-E39CF3C8BF63}" presName="Name9" presStyleLbl="parChTrans1D2" presStyleIdx="3" presStyleCnt="6"/>
      <dgm:spPr/>
      <dgm:t>
        <a:bodyPr/>
        <a:lstStyle/>
        <a:p>
          <a:endParaRPr lang="pt-PT"/>
        </a:p>
      </dgm:t>
    </dgm:pt>
    <dgm:pt modelId="{16D7E011-BE30-41EE-A69D-EE054522B158}" type="pres">
      <dgm:prSet presAssocID="{6E24018D-1071-4137-A155-E39CF3C8BF63}" presName="connTx" presStyleLbl="parChTrans1D2" presStyleIdx="3" presStyleCnt="6"/>
      <dgm:spPr/>
      <dgm:t>
        <a:bodyPr/>
        <a:lstStyle/>
        <a:p>
          <a:endParaRPr lang="pt-PT"/>
        </a:p>
      </dgm:t>
    </dgm:pt>
    <dgm:pt modelId="{3653F13B-0046-4284-8107-57AE6969B200}" type="pres">
      <dgm:prSet presAssocID="{2B74A7D3-4749-4999-9C93-C426BA710E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4353E2-38E3-4CE8-A066-4E9AE9413701}" type="pres">
      <dgm:prSet presAssocID="{609577A3-E6E6-4BBE-A01C-13437DB31EF6}" presName="Name9" presStyleLbl="parChTrans1D2" presStyleIdx="4" presStyleCnt="6"/>
      <dgm:spPr/>
      <dgm:t>
        <a:bodyPr/>
        <a:lstStyle/>
        <a:p>
          <a:endParaRPr lang="en-GB"/>
        </a:p>
      </dgm:t>
    </dgm:pt>
    <dgm:pt modelId="{088E93C5-0699-4738-8AD3-BFE6D0451BB3}" type="pres">
      <dgm:prSet presAssocID="{609577A3-E6E6-4BBE-A01C-13437DB31EF6}" presName="connTx" presStyleLbl="parChTrans1D2" presStyleIdx="4" presStyleCnt="6"/>
      <dgm:spPr/>
      <dgm:t>
        <a:bodyPr/>
        <a:lstStyle/>
        <a:p>
          <a:endParaRPr lang="en-GB"/>
        </a:p>
      </dgm:t>
    </dgm:pt>
    <dgm:pt modelId="{6E310C3A-492B-42C3-A3FB-EA00E0327915}" type="pres">
      <dgm:prSet presAssocID="{E2D87242-95B7-427F-ADEC-71EA4F4761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3BF34E-F0AF-4811-86F7-3BDDEB28AE85}" type="pres">
      <dgm:prSet presAssocID="{1AAEB8DF-B004-4270-9ABB-1545EAE7DCE4}" presName="Name9" presStyleLbl="parChTrans1D2" presStyleIdx="5" presStyleCnt="6"/>
      <dgm:spPr/>
      <dgm:t>
        <a:bodyPr/>
        <a:lstStyle/>
        <a:p>
          <a:endParaRPr lang="pt-PT"/>
        </a:p>
      </dgm:t>
    </dgm:pt>
    <dgm:pt modelId="{CE6D5222-1348-42A0-B017-AF450A5F912C}" type="pres">
      <dgm:prSet presAssocID="{1AAEB8DF-B004-4270-9ABB-1545EAE7DCE4}" presName="connTx" presStyleLbl="parChTrans1D2" presStyleIdx="5" presStyleCnt="6"/>
      <dgm:spPr/>
      <dgm:t>
        <a:bodyPr/>
        <a:lstStyle/>
        <a:p>
          <a:endParaRPr lang="pt-PT"/>
        </a:p>
      </dgm:t>
    </dgm:pt>
    <dgm:pt modelId="{6D05712E-E2D9-4501-B2ED-6A0433EC18FE}" type="pres">
      <dgm:prSet presAssocID="{E7992E69-9EFB-4BE7-959B-8C21B6C6DF9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D22021B-6C3C-466D-B41E-1B9E93E3DC2C}" type="presOf" srcId="{1266E5F0-05DF-4BAD-8A12-0AC305990E7A}" destId="{8EE48B9C-604B-406A-98FD-8153F1826946}" srcOrd="0" destOrd="0" presId="urn:microsoft.com/office/officeart/2005/8/layout/radial1"/>
    <dgm:cxn modelId="{441CCD96-A2F4-44A8-8FCB-73E94977CF11}" type="presOf" srcId="{6E24018D-1071-4137-A155-E39CF3C8BF63}" destId="{A3C5805A-941D-43AD-BBF6-5DDCD20B9584}" srcOrd="0" destOrd="0" presId="urn:microsoft.com/office/officeart/2005/8/layout/radial1"/>
    <dgm:cxn modelId="{32259752-6FAF-47F1-AE39-58E341BABECA}" type="presOf" srcId="{E2D87242-95B7-427F-ADEC-71EA4F476100}" destId="{6E310C3A-492B-42C3-A3FB-EA00E0327915}" srcOrd="0" destOrd="0" presId="urn:microsoft.com/office/officeart/2005/8/layout/radial1"/>
    <dgm:cxn modelId="{50688EA4-A553-402B-83FB-0BF3EC6CE978}" srcId="{6830F2B8-171A-4D9A-99CE-5C6244B435B1}" destId="{1266E5F0-05DF-4BAD-8A12-0AC305990E7A}" srcOrd="0" destOrd="0" parTransId="{9214142F-72DD-4C53-9816-5AA4252B0876}" sibTransId="{D7229600-A624-47A9-B611-BD64CFFCE91D}"/>
    <dgm:cxn modelId="{49E904E1-6334-407B-B12D-F664381DE9B8}" type="presOf" srcId="{9214142F-72DD-4C53-9816-5AA4252B0876}" destId="{FB6C5259-EA25-40A0-B3D2-8F327EEFB21F}" srcOrd="1" destOrd="0" presId="urn:microsoft.com/office/officeart/2005/8/layout/radial1"/>
    <dgm:cxn modelId="{592A14F9-8647-4322-BE68-B8815515BEC7}" srcId="{6830F2B8-171A-4D9A-99CE-5C6244B435B1}" destId="{D255C6B3-AA7A-401D-B6AF-5DF6B9A23FAB}" srcOrd="2" destOrd="0" parTransId="{9C0FE278-8554-418F-BAA9-E174CE8D81EE}" sibTransId="{806725F4-1983-4C81-A768-9A981C579766}"/>
    <dgm:cxn modelId="{6EE19F6B-AADD-41E0-851A-577D231ABDD7}" type="presOf" srcId="{E7992E69-9EFB-4BE7-959B-8C21B6C6DF98}" destId="{6D05712E-E2D9-4501-B2ED-6A0433EC18FE}" srcOrd="0" destOrd="0" presId="urn:microsoft.com/office/officeart/2005/8/layout/radial1"/>
    <dgm:cxn modelId="{94B7C673-1EAC-4CB2-B7C9-5174AA93545A}" type="presOf" srcId="{AA038534-91F1-4629-A28F-9005DCA945A4}" destId="{0B7A637F-D9A9-4281-A5BB-05AB3DB1E35B}" srcOrd="0" destOrd="0" presId="urn:microsoft.com/office/officeart/2005/8/layout/radial1"/>
    <dgm:cxn modelId="{74C62A2C-9F03-4F67-8E46-0B2344F7E0BC}" srcId="{87D1FB77-366E-413D-8515-8DFB6D7FB466}" destId="{6830F2B8-171A-4D9A-99CE-5C6244B435B1}" srcOrd="0" destOrd="0" parTransId="{D97EA81F-C6AD-4EAE-814E-EBD1DE9848EB}" sibTransId="{658DEE96-7FD4-4E1D-ADFC-6CADB5549041}"/>
    <dgm:cxn modelId="{541E2732-59B2-4484-89EE-F468D9668B38}" type="presOf" srcId="{9C0FE278-8554-418F-BAA9-E174CE8D81EE}" destId="{4B78A75B-5885-48F5-A502-C10C5D88FB7A}" srcOrd="1" destOrd="0" presId="urn:microsoft.com/office/officeart/2005/8/layout/radial1"/>
    <dgm:cxn modelId="{E91415A5-F3C4-4CA8-B294-EE63257129D8}" type="presOf" srcId="{9C0FE278-8554-418F-BAA9-E174CE8D81EE}" destId="{639A87E4-3C87-47BB-B086-7F5ED7D2EFC0}" srcOrd="0" destOrd="0" presId="urn:microsoft.com/office/officeart/2005/8/layout/radial1"/>
    <dgm:cxn modelId="{AEE5DED2-07AD-4BE8-9AD4-1489184C6C9B}" type="presOf" srcId="{609577A3-E6E6-4BBE-A01C-13437DB31EF6}" destId="{074353E2-38E3-4CE8-A066-4E9AE9413701}" srcOrd="0" destOrd="0" presId="urn:microsoft.com/office/officeart/2005/8/layout/radial1"/>
    <dgm:cxn modelId="{C56943EE-22FE-4F19-952C-2D7D7B49491C}" type="presOf" srcId="{6830F2B8-171A-4D9A-99CE-5C6244B435B1}" destId="{ACC5BF3E-6FC8-465F-A1DA-9D4BB0B712E7}" srcOrd="0" destOrd="0" presId="urn:microsoft.com/office/officeart/2005/8/layout/radial1"/>
    <dgm:cxn modelId="{2F66C793-1AB8-48CE-B4F4-1610E9A5E34D}" srcId="{6830F2B8-171A-4D9A-99CE-5C6244B435B1}" destId="{E2D87242-95B7-427F-ADEC-71EA4F476100}" srcOrd="4" destOrd="0" parTransId="{609577A3-E6E6-4BBE-A01C-13437DB31EF6}" sibTransId="{12B34FDC-92C2-4250-A482-117D4AE1AE5B}"/>
    <dgm:cxn modelId="{97E2D63E-3B0D-44DC-BF68-2C9DC0C65275}" type="presOf" srcId="{D255C6B3-AA7A-401D-B6AF-5DF6B9A23FAB}" destId="{1A1F4C19-EC5A-4488-B977-01B38D3A5101}" srcOrd="0" destOrd="0" presId="urn:microsoft.com/office/officeart/2005/8/layout/radial1"/>
    <dgm:cxn modelId="{78C3B99E-F1D9-4671-97CC-AFEA58A4BF73}" type="presOf" srcId="{6E24018D-1071-4137-A155-E39CF3C8BF63}" destId="{16D7E011-BE30-41EE-A69D-EE054522B158}" srcOrd="1" destOrd="0" presId="urn:microsoft.com/office/officeart/2005/8/layout/radial1"/>
    <dgm:cxn modelId="{C4F35B93-B0E1-416F-B64B-CCA621FB9EEB}" srcId="{6830F2B8-171A-4D9A-99CE-5C6244B435B1}" destId="{2B74A7D3-4749-4999-9C93-C426BA710E03}" srcOrd="3" destOrd="0" parTransId="{6E24018D-1071-4137-A155-E39CF3C8BF63}" sibTransId="{786D89B9-BBB9-4763-AF18-04F1849B04F4}"/>
    <dgm:cxn modelId="{606E65A7-F865-4D82-96E0-3D557A42F06D}" srcId="{6830F2B8-171A-4D9A-99CE-5C6244B435B1}" destId="{E7992E69-9EFB-4BE7-959B-8C21B6C6DF98}" srcOrd="5" destOrd="0" parTransId="{1AAEB8DF-B004-4270-9ABB-1545EAE7DCE4}" sibTransId="{6796F943-8FC6-41ED-BD00-BDD8F17147F9}"/>
    <dgm:cxn modelId="{E5B1FCAD-4FFD-4B36-97F0-314385E2E544}" type="presOf" srcId="{1AAEB8DF-B004-4270-9ABB-1545EAE7DCE4}" destId="{CE6D5222-1348-42A0-B017-AF450A5F912C}" srcOrd="1" destOrd="0" presId="urn:microsoft.com/office/officeart/2005/8/layout/radial1"/>
    <dgm:cxn modelId="{CD9CDB41-E70D-441E-8ED0-ACDA0BA4AB98}" type="presOf" srcId="{609577A3-E6E6-4BBE-A01C-13437DB31EF6}" destId="{088E93C5-0699-4738-8AD3-BFE6D0451BB3}" srcOrd="1" destOrd="0" presId="urn:microsoft.com/office/officeart/2005/8/layout/radial1"/>
    <dgm:cxn modelId="{0C207880-099C-4756-B70C-05C543EF8FA0}" type="presOf" srcId="{2B74A7D3-4749-4999-9C93-C426BA710E03}" destId="{3653F13B-0046-4284-8107-57AE6969B200}" srcOrd="0" destOrd="0" presId="urn:microsoft.com/office/officeart/2005/8/layout/radial1"/>
    <dgm:cxn modelId="{81DFD119-33B8-4BC6-A83C-4417FB658075}" srcId="{6830F2B8-171A-4D9A-99CE-5C6244B435B1}" destId="{AA038534-91F1-4629-A28F-9005DCA945A4}" srcOrd="1" destOrd="0" parTransId="{2F244B96-B337-4AAB-98C5-4D39592E0378}" sibTransId="{6F7B1552-6ADA-4AF0-92AF-1FDFDE516452}"/>
    <dgm:cxn modelId="{F8DFF3BA-92DE-4BF1-8E40-02BA9F264836}" type="presOf" srcId="{2F244B96-B337-4AAB-98C5-4D39592E0378}" destId="{EDB6698D-35F4-4BFD-B91C-2DFC81B8F17F}" srcOrd="1" destOrd="0" presId="urn:microsoft.com/office/officeart/2005/8/layout/radial1"/>
    <dgm:cxn modelId="{D28E081E-8163-4D8A-B72C-F3ED00FCDF04}" type="presOf" srcId="{2F244B96-B337-4AAB-98C5-4D39592E0378}" destId="{27E2667E-27CA-4904-93FB-D9D3BB8A23A8}" srcOrd="0" destOrd="0" presId="urn:microsoft.com/office/officeart/2005/8/layout/radial1"/>
    <dgm:cxn modelId="{F3847F86-BE42-48BE-BAD0-FB6D4AB32F78}" type="presOf" srcId="{9214142F-72DD-4C53-9816-5AA4252B0876}" destId="{320E76FA-AF11-42F8-AE88-ADADA80A5C3C}" srcOrd="0" destOrd="0" presId="urn:microsoft.com/office/officeart/2005/8/layout/radial1"/>
    <dgm:cxn modelId="{BF00BD20-0EE3-40ED-98DA-DC16ED9C0C6D}" type="presOf" srcId="{1AAEB8DF-B004-4270-9ABB-1545EAE7DCE4}" destId="{503BF34E-F0AF-4811-86F7-3BDDEB28AE85}" srcOrd="0" destOrd="0" presId="urn:microsoft.com/office/officeart/2005/8/layout/radial1"/>
    <dgm:cxn modelId="{C6DE9AB7-E736-4AA2-9AD3-BF3E18ED2FA6}" type="presOf" srcId="{87D1FB77-366E-413D-8515-8DFB6D7FB466}" destId="{D6A8390C-F2D1-4DAA-8758-87E9037D32C4}" srcOrd="0" destOrd="0" presId="urn:microsoft.com/office/officeart/2005/8/layout/radial1"/>
    <dgm:cxn modelId="{927CAFA6-FCE8-4441-BC34-0A2AC18479D9}" type="presParOf" srcId="{D6A8390C-F2D1-4DAA-8758-87E9037D32C4}" destId="{ACC5BF3E-6FC8-465F-A1DA-9D4BB0B712E7}" srcOrd="0" destOrd="0" presId="urn:microsoft.com/office/officeart/2005/8/layout/radial1"/>
    <dgm:cxn modelId="{23619D60-B1F5-425E-AE76-B25267457D54}" type="presParOf" srcId="{D6A8390C-F2D1-4DAA-8758-87E9037D32C4}" destId="{320E76FA-AF11-42F8-AE88-ADADA80A5C3C}" srcOrd="1" destOrd="0" presId="urn:microsoft.com/office/officeart/2005/8/layout/radial1"/>
    <dgm:cxn modelId="{D070C351-DE48-47C0-A216-103112730E04}" type="presParOf" srcId="{320E76FA-AF11-42F8-AE88-ADADA80A5C3C}" destId="{FB6C5259-EA25-40A0-B3D2-8F327EEFB21F}" srcOrd="0" destOrd="0" presId="urn:microsoft.com/office/officeart/2005/8/layout/radial1"/>
    <dgm:cxn modelId="{92344B06-C03A-4106-BA87-047259D8B359}" type="presParOf" srcId="{D6A8390C-F2D1-4DAA-8758-87E9037D32C4}" destId="{8EE48B9C-604B-406A-98FD-8153F1826946}" srcOrd="2" destOrd="0" presId="urn:microsoft.com/office/officeart/2005/8/layout/radial1"/>
    <dgm:cxn modelId="{3CFEA33E-3FBF-4BD8-BD0B-82E98553C4C0}" type="presParOf" srcId="{D6A8390C-F2D1-4DAA-8758-87E9037D32C4}" destId="{27E2667E-27CA-4904-93FB-D9D3BB8A23A8}" srcOrd="3" destOrd="0" presId="urn:microsoft.com/office/officeart/2005/8/layout/radial1"/>
    <dgm:cxn modelId="{0536D4AE-694F-4C1C-A959-15D9591E5BC4}" type="presParOf" srcId="{27E2667E-27CA-4904-93FB-D9D3BB8A23A8}" destId="{EDB6698D-35F4-4BFD-B91C-2DFC81B8F17F}" srcOrd="0" destOrd="0" presId="urn:microsoft.com/office/officeart/2005/8/layout/radial1"/>
    <dgm:cxn modelId="{6FBE687F-2C01-49D9-94DF-E3F3B03D79B0}" type="presParOf" srcId="{D6A8390C-F2D1-4DAA-8758-87E9037D32C4}" destId="{0B7A637F-D9A9-4281-A5BB-05AB3DB1E35B}" srcOrd="4" destOrd="0" presId="urn:microsoft.com/office/officeart/2005/8/layout/radial1"/>
    <dgm:cxn modelId="{DF0A092F-7DBD-4139-A4BB-ABA3A19F94B7}" type="presParOf" srcId="{D6A8390C-F2D1-4DAA-8758-87E9037D32C4}" destId="{639A87E4-3C87-47BB-B086-7F5ED7D2EFC0}" srcOrd="5" destOrd="0" presId="urn:microsoft.com/office/officeart/2005/8/layout/radial1"/>
    <dgm:cxn modelId="{CABB5A01-7EEC-40D8-A313-D855CA33D297}" type="presParOf" srcId="{639A87E4-3C87-47BB-B086-7F5ED7D2EFC0}" destId="{4B78A75B-5885-48F5-A502-C10C5D88FB7A}" srcOrd="0" destOrd="0" presId="urn:microsoft.com/office/officeart/2005/8/layout/radial1"/>
    <dgm:cxn modelId="{64E2EEAE-849B-41D9-8379-1C2781AED243}" type="presParOf" srcId="{D6A8390C-F2D1-4DAA-8758-87E9037D32C4}" destId="{1A1F4C19-EC5A-4488-B977-01B38D3A5101}" srcOrd="6" destOrd="0" presId="urn:microsoft.com/office/officeart/2005/8/layout/radial1"/>
    <dgm:cxn modelId="{9985F8B5-D4B5-48F1-857D-D48AD3CE049F}" type="presParOf" srcId="{D6A8390C-F2D1-4DAA-8758-87E9037D32C4}" destId="{A3C5805A-941D-43AD-BBF6-5DDCD20B9584}" srcOrd="7" destOrd="0" presId="urn:microsoft.com/office/officeart/2005/8/layout/radial1"/>
    <dgm:cxn modelId="{206F9B77-0675-46A4-B815-E8EA9A54F8C6}" type="presParOf" srcId="{A3C5805A-941D-43AD-BBF6-5DDCD20B9584}" destId="{16D7E011-BE30-41EE-A69D-EE054522B158}" srcOrd="0" destOrd="0" presId="urn:microsoft.com/office/officeart/2005/8/layout/radial1"/>
    <dgm:cxn modelId="{CB8BC3A5-D287-4355-B73C-D6A9A4ABB1C9}" type="presParOf" srcId="{D6A8390C-F2D1-4DAA-8758-87E9037D32C4}" destId="{3653F13B-0046-4284-8107-57AE6969B200}" srcOrd="8" destOrd="0" presId="urn:microsoft.com/office/officeart/2005/8/layout/radial1"/>
    <dgm:cxn modelId="{AA66653C-7C6C-464E-B177-B70540B289B1}" type="presParOf" srcId="{D6A8390C-F2D1-4DAA-8758-87E9037D32C4}" destId="{074353E2-38E3-4CE8-A066-4E9AE9413701}" srcOrd="9" destOrd="0" presId="urn:microsoft.com/office/officeart/2005/8/layout/radial1"/>
    <dgm:cxn modelId="{B2843180-8280-4270-B39E-34A0C58FADC0}" type="presParOf" srcId="{074353E2-38E3-4CE8-A066-4E9AE9413701}" destId="{088E93C5-0699-4738-8AD3-BFE6D0451BB3}" srcOrd="0" destOrd="0" presId="urn:microsoft.com/office/officeart/2005/8/layout/radial1"/>
    <dgm:cxn modelId="{BFFC159C-0BB8-48C7-ADB1-E545DD5339CC}" type="presParOf" srcId="{D6A8390C-F2D1-4DAA-8758-87E9037D32C4}" destId="{6E310C3A-492B-42C3-A3FB-EA00E0327915}" srcOrd="10" destOrd="0" presId="urn:microsoft.com/office/officeart/2005/8/layout/radial1"/>
    <dgm:cxn modelId="{47AEF1B9-CB10-4C05-B8D3-53E93D4FD5F1}" type="presParOf" srcId="{D6A8390C-F2D1-4DAA-8758-87E9037D32C4}" destId="{503BF34E-F0AF-4811-86F7-3BDDEB28AE85}" srcOrd="11" destOrd="0" presId="urn:microsoft.com/office/officeart/2005/8/layout/radial1"/>
    <dgm:cxn modelId="{3C67D907-5629-45EC-BE04-EE63BA4F29B2}" type="presParOf" srcId="{503BF34E-F0AF-4811-86F7-3BDDEB28AE85}" destId="{CE6D5222-1348-42A0-B017-AF450A5F912C}" srcOrd="0" destOrd="0" presId="urn:microsoft.com/office/officeart/2005/8/layout/radial1"/>
    <dgm:cxn modelId="{087A52E3-60C7-41F7-B8F8-5AE74CEFA088}" type="presParOf" srcId="{D6A8390C-F2D1-4DAA-8758-87E9037D32C4}" destId="{6D05712E-E2D9-4501-B2ED-6A0433EC18F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B20FB-FFD9-4F3A-9B3D-C72BE5885AFB}" type="doc">
      <dgm:prSet loTypeId="urn:microsoft.com/office/officeart/2005/8/layout/vList4" loCatId="list" qsTypeId="urn:microsoft.com/office/officeart/2005/8/quickstyle/simple3" qsCatId="simple" csTypeId="urn:microsoft.com/office/officeart/2005/8/colors/colorful2" csCatId="colorful" phldr="1"/>
      <dgm:spPr/>
    </dgm:pt>
    <dgm:pt modelId="{B8BBB504-2585-4F9F-A33A-E1687B60B123}">
      <dgm:prSet phldrT="[Texto]" custT="1"/>
      <dgm:spPr/>
      <dgm:t>
        <a:bodyPr/>
        <a:lstStyle/>
        <a:p>
          <a:r>
            <a:rPr lang="en-GB" sz="1800" b="1" dirty="0" smtClean="0"/>
            <a:t>  </a:t>
          </a:r>
          <a:r>
            <a:rPr lang="en-GB" sz="1800" b="1" dirty="0" smtClean="0"/>
            <a:t>Innovate the </a:t>
          </a:r>
          <a:r>
            <a:rPr lang="en-GB" sz="1800" b="1" dirty="0" smtClean="0"/>
            <a:t>teaching/learning process</a:t>
          </a:r>
          <a:endParaRPr lang="pt-PT" sz="1800" b="1" dirty="0"/>
        </a:p>
      </dgm:t>
    </dgm:pt>
    <dgm:pt modelId="{20C4444C-B5D1-4BA7-9796-7BFA8C88CE57}" type="parTrans" cxnId="{A389179B-7AA9-46B1-875D-4D2B6FF5712D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9648750E-F68A-49B4-90AD-16FCDDB98DB0}" type="sibTrans" cxnId="{A389179B-7AA9-46B1-875D-4D2B6FF5712D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4C167246-3508-400F-ADA1-5D112074ED8B}">
      <dgm:prSet phldrT="[Texto]" custT="1"/>
      <dgm:spPr/>
      <dgm:t>
        <a:bodyPr/>
        <a:lstStyle/>
        <a:p>
          <a:r>
            <a:rPr lang="pt-PT" sz="1800" b="1" dirty="0" smtClean="0"/>
            <a:t>  </a:t>
          </a:r>
          <a:r>
            <a:rPr lang="pt-PT" sz="1800" b="1" dirty="0" err="1" smtClean="0"/>
            <a:t>Motivate</a:t>
          </a:r>
          <a:r>
            <a:rPr lang="pt-PT" sz="1800" b="1" dirty="0" smtClean="0"/>
            <a:t> </a:t>
          </a:r>
          <a:r>
            <a:rPr lang="pt-PT" sz="1800" b="1" dirty="0" err="1" smtClean="0"/>
            <a:t>the</a:t>
          </a:r>
          <a:r>
            <a:rPr lang="pt-PT" sz="1800" b="1" dirty="0" smtClean="0"/>
            <a:t> </a:t>
          </a:r>
          <a:r>
            <a:rPr lang="pt-PT" sz="1800" b="1" dirty="0" err="1" smtClean="0"/>
            <a:t>students</a:t>
          </a:r>
          <a:r>
            <a:rPr lang="pt-PT" sz="1800" b="1" dirty="0" smtClean="0"/>
            <a:t> to </a:t>
          </a:r>
          <a:r>
            <a:rPr lang="pt-PT" sz="1800" b="1" dirty="0" err="1" smtClean="0"/>
            <a:t>enjoy</a:t>
          </a:r>
          <a:r>
            <a:rPr lang="pt-PT" sz="1800" b="1" dirty="0" smtClean="0"/>
            <a:t> </a:t>
          </a:r>
          <a:r>
            <a:rPr lang="pt-PT" sz="1800" b="1" dirty="0" err="1" smtClean="0"/>
            <a:t>learning</a:t>
          </a:r>
          <a:endParaRPr lang="pt-PT" sz="1800" b="1" dirty="0"/>
        </a:p>
      </dgm:t>
    </dgm:pt>
    <dgm:pt modelId="{3A011829-758C-4B1A-83D0-FD3FC83568D7}" type="parTrans" cxnId="{55FB80E9-1427-4D8A-8A74-D8DA2F1EEE30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81E9A0AB-40B8-4DCE-BA9F-3EF63EAB9CB9}" type="sibTrans" cxnId="{55FB80E9-1427-4D8A-8A74-D8DA2F1EEE30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2FF71BDF-7755-4864-8847-E498A9FB3AF0}">
      <dgm:prSet phldrT="[Texto]" custT="1"/>
      <dgm:spPr/>
      <dgm:t>
        <a:bodyPr/>
        <a:lstStyle/>
        <a:p>
          <a:r>
            <a:rPr lang="pt-PT" sz="1800" b="1" dirty="0" smtClean="0"/>
            <a:t>  </a:t>
          </a:r>
          <a:r>
            <a:rPr lang="pt-PT" sz="1800" b="1" dirty="0" err="1" smtClean="0"/>
            <a:t>Bring</a:t>
          </a:r>
          <a:r>
            <a:rPr lang="pt-PT" sz="1800" b="1" dirty="0" smtClean="0"/>
            <a:t> </a:t>
          </a:r>
          <a:r>
            <a:rPr lang="pt-PT" sz="1800" b="1" dirty="0" err="1" smtClean="0"/>
            <a:t>the</a:t>
          </a:r>
          <a:r>
            <a:rPr lang="pt-PT" sz="1800" b="1" dirty="0" smtClean="0"/>
            <a:t> </a:t>
          </a:r>
          <a:r>
            <a:rPr lang="pt-PT" sz="1800" b="1" dirty="0" err="1" smtClean="0"/>
            <a:t>students</a:t>
          </a:r>
          <a:r>
            <a:rPr lang="pt-PT" sz="1800" b="1" dirty="0" smtClean="0"/>
            <a:t> </a:t>
          </a:r>
          <a:r>
            <a:rPr lang="pt-PT" sz="1800" b="1" dirty="0" err="1" smtClean="0"/>
            <a:t>and</a:t>
          </a:r>
          <a:r>
            <a:rPr lang="pt-PT" sz="1800" b="1" dirty="0" smtClean="0"/>
            <a:t> </a:t>
          </a:r>
          <a:r>
            <a:rPr lang="pt-PT" sz="1800" b="1" dirty="0" err="1" smtClean="0"/>
            <a:t>the</a:t>
          </a:r>
          <a:r>
            <a:rPr lang="pt-PT" sz="1800" b="1" dirty="0" smtClean="0"/>
            <a:t> </a:t>
          </a:r>
          <a:r>
            <a:rPr lang="pt-PT" sz="1800" b="1" dirty="0" err="1" smtClean="0"/>
            <a:t>school</a:t>
          </a:r>
          <a:r>
            <a:rPr lang="pt-PT" sz="1800" b="1" dirty="0" smtClean="0"/>
            <a:t> </a:t>
          </a:r>
          <a:r>
            <a:rPr lang="pt-PT" sz="1800" b="1" dirty="0" err="1" smtClean="0"/>
            <a:t>closer</a:t>
          </a:r>
          <a:endParaRPr lang="pt-PT" sz="1800" b="1" dirty="0"/>
        </a:p>
      </dgm:t>
    </dgm:pt>
    <dgm:pt modelId="{4C0DAB34-62BA-4295-83A3-8755522A2598}" type="parTrans" cxnId="{6808CFA3-BCFD-450C-BCFA-9A50F5C9677A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C9C5F3D9-AE61-445F-B4B3-ABFF90A66024}" type="sibTrans" cxnId="{6808CFA3-BCFD-450C-BCFA-9A50F5C9677A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D3E9B1E3-9BEF-4284-8500-4C2BE9CBCA48}">
      <dgm:prSet custT="1"/>
      <dgm:spPr/>
      <dgm:t>
        <a:bodyPr/>
        <a:lstStyle/>
        <a:p>
          <a:r>
            <a:rPr lang="pt-PT" sz="1800" b="1" dirty="0" smtClean="0"/>
            <a:t>  </a:t>
          </a:r>
          <a:r>
            <a:rPr lang="pt-PT" sz="1800" b="1" dirty="0" err="1" smtClean="0"/>
            <a:t>Regulate</a:t>
          </a:r>
          <a:r>
            <a:rPr lang="pt-PT" sz="1800" b="1" dirty="0" smtClean="0"/>
            <a:t> </a:t>
          </a:r>
          <a:r>
            <a:rPr lang="en-GB" sz="1800" b="1" dirty="0" smtClean="0"/>
            <a:t>classroom management and conflict mediation</a:t>
          </a:r>
          <a:endParaRPr lang="pt-PT" sz="1800" b="1" dirty="0"/>
        </a:p>
      </dgm:t>
    </dgm:pt>
    <dgm:pt modelId="{D0359909-35AF-4714-AFF9-8150E8939594}" type="parTrans" cxnId="{7A1F4E9B-294B-4A92-868B-2164B79CA2AA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56B30C5E-A277-429B-B682-6601F9DC4CE6}" type="sibTrans" cxnId="{7A1F4E9B-294B-4A92-868B-2164B79CA2AA}">
      <dgm:prSet/>
      <dgm:spPr/>
      <dgm:t>
        <a:bodyPr/>
        <a:lstStyle/>
        <a:p>
          <a:endParaRPr lang="pt-PT" sz="1800" b="1">
            <a:solidFill>
              <a:schemeClr val="tx1"/>
            </a:solidFill>
          </a:endParaRPr>
        </a:p>
      </dgm:t>
    </dgm:pt>
    <dgm:pt modelId="{4E093194-B6C0-40C3-804C-A64D291CF998}" type="pres">
      <dgm:prSet presAssocID="{17EB20FB-FFD9-4F3A-9B3D-C72BE5885AFB}" presName="linear" presStyleCnt="0">
        <dgm:presLayoutVars>
          <dgm:dir/>
          <dgm:resizeHandles val="exact"/>
        </dgm:presLayoutVars>
      </dgm:prSet>
      <dgm:spPr/>
    </dgm:pt>
    <dgm:pt modelId="{5575C41A-9C18-4FAE-AA41-ED6FA1C3F38C}" type="pres">
      <dgm:prSet presAssocID="{B8BBB504-2585-4F9F-A33A-E1687B60B123}" presName="comp" presStyleCnt="0"/>
      <dgm:spPr/>
    </dgm:pt>
    <dgm:pt modelId="{0CE891D4-57C4-4470-99CD-5C36E4A73562}" type="pres">
      <dgm:prSet presAssocID="{B8BBB504-2585-4F9F-A33A-E1687B60B123}" presName="box" presStyleLbl="node1" presStyleIdx="0" presStyleCnt="4" custLinFactNeighborX="-909"/>
      <dgm:spPr/>
      <dgm:t>
        <a:bodyPr/>
        <a:lstStyle/>
        <a:p>
          <a:endParaRPr lang="pt-PT"/>
        </a:p>
      </dgm:t>
    </dgm:pt>
    <dgm:pt modelId="{B29C4E94-D22A-408C-A61E-21EEF2CBAC85}" type="pres">
      <dgm:prSet presAssocID="{B8BBB504-2585-4F9F-A33A-E1687B60B12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37E525-41AE-4D9E-94F0-C4159522FD3F}" type="pres">
      <dgm:prSet presAssocID="{B8BBB504-2585-4F9F-A33A-E1687B60B12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4C24F1-EBD1-41DA-9C74-F38D496CBEBD}" type="pres">
      <dgm:prSet presAssocID="{9648750E-F68A-49B4-90AD-16FCDDB98DB0}" presName="spacer" presStyleCnt="0"/>
      <dgm:spPr/>
    </dgm:pt>
    <dgm:pt modelId="{A1928AD1-83F6-4506-95BE-5D754B547D7E}" type="pres">
      <dgm:prSet presAssocID="{4C167246-3508-400F-ADA1-5D112074ED8B}" presName="comp" presStyleCnt="0"/>
      <dgm:spPr/>
    </dgm:pt>
    <dgm:pt modelId="{73883A11-4F82-4B23-A3C3-6C083314102D}" type="pres">
      <dgm:prSet presAssocID="{4C167246-3508-400F-ADA1-5D112074ED8B}" presName="box" presStyleLbl="node1" presStyleIdx="1" presStyleCnt="4"/>
      <dgm:spPr/>
      <dgm:t>
        <a:bodyPr/>
        <a:lstStyle/>
        <a:p>
          <a:endParaRPr lang="pt-PT"/>
        </a:p>
      </dgm:t>
    </dgm:pt>
    <dgm:pt modelId="{CA162D2B-745B-43C9-8117-B83AD6BF1467}" type="pres">
      <dgm:prSet presAssocID="{4C167246-3508-400F-ADA1-5D112074ED8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D8BD3B-E758-4CCA-8811-4EFBD0D138AE}" type="pres">
      <dgm:prSet presAssocID="{4C167246-3508-400F-ADA1-5D112074ED8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600E40-BE54-442A-9954-DD53DF5530D2}" type="pres">
      <dgm:prSet presAssocID="{81E9A0AB-40B8-4DCE-BA9F-3EF63EAB9CB9}" presName="spacer" presStyleCnt="0"/>
      <dgm:spPr/>
    </dgm:pt>
    <dgm:pt modelId="{19E43C89-3B60-4539-844F-9A7CD10C885A}" type="pres">
      <dgm:prSet presAssocID="{2FF71BDF-7755-4864-8847-E498A9FB3AF0}" presName="comp" presStyleCnt="0"/>
      <dgm:spPr/>
    </dgm:pt>
    <dgm:pt modelId="{58290A4D-306B-4EC4-9A40-BEAE3811B681}" type="pres">
      <dgm:prSet presAssocID="{2FF71BDF-7755-4864-8847-E498A9FB3AF0}" presName="box" presStyleLbl="node1" presStyleIdx="2" presStyleCnt="4"/>
      <dgm:spPr/>
      <dgm:t>
        <a:bodyPr/>
        <a:lstStyle/>
        <a:p>
          <a:endParaRPr lang="pt-PT"/>
        </a:p>
      </dgm:t>
    </dgm:pt>
    <dgm:pt modelId="{FDDB875D-8D38-4A64-A56B-3EB8C26D842A}" type="pres">
      <dgm:prSet presAssocID="{2FF71BDF-7755-4864-8847-E498A9FB3AF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DCCCFF-E262-4A46-A63E-DFB33A1A3719}" type="pres">
      <dgm:prSet presAssocID="{2FF71BDF-7755-4864-8847-E498A9FB3AF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A05D4D-653E-4878-A27C-F92FCF0E46FB}" type="pres">
      <dgm:prSet presAssocID="{C9C5F3D9-AE61-445F-B4B3-ABFF90A66024}" presName="spacer" presStyleCnt="0"/>
      <dgm:spPr/>
    </dgm:pt>
    <dgm:pt modelId="{99315736-1CEB-46B4-A244-D44F26BDA058}" type="pres">
      <dgm:prSet presAssocID="{D3E9B1E3-9BEF-4284-8500-4C2BE9CBCA48}" presName="comp" presStyleCnt="0"/>
      <dgm:spPr/>
    </dgm:pt>
    <dgm:pt modelId="{F5349E1B-20C5-4089-AC85-18EDF05DFCB5}" type="pres">
      <dgm:prSet presAssocID="{D3E9B1E3-9BEF-4284-8500-4C2BE9CBCA48}" presName="box" presStyleLbl="node1" presStyleIdx="3" presStyleCnt="4"/>
      <dgm:spPr/>
      <dgm:t>
        <a:bodyPr/>
        <a:lstStyle/>
        <a:p>
          <a:endParaRPr lang="pt-PT"/>
        </a:p>
      </dgm:t>
    </dgm:pt>
    <dgm:pt modelId="{5E1BC574-937D-414B-8A40-F881ABFC1266}" type="pres">
      <dgm:prSet presAssocID="{D3E9B1E3-9BEF-4284-8500-4C2BE9CBCA4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BD617F2-1596-4067-B16D-D8EE1D83BE5E}" type="pres">
      <dgm:prSet presAssocID="{D3E9B1E3-9BEF-4284-8500-4C2BE9CBCA4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FB80E9-1427-4D8A-8A74-D8DA2F1EEE30}" srcId="{17EB20FB-FFD9-4F3A-9B3D-C72BE5885AFB}" destId="{4C167246-3508-400F-ADA1-5D112074ED8B}" srcOrd="1" destOrd="0" parTransId="{3A011829-758C-4B1A-83D0-FD3FC83568D7}" sibTransId="{81E9A0AB-40B8-4DCE-BA9F-3EF63EAB9CB9}"/>
    <dgm:cxn modelId="{DEEBBBDF-1915-4BBA-8528-33CE3AC8FF51}" type="presOf" srcId="{B8BBB504-2585-4F9F-A33A-E1687B60B123}" destId="{EF37E525-41AE-4D9E-94F0-C4159522FD3F}" srcOrd="1" destOrd="0" presId="urn:microsoft.com/office/officeart/2005/8/layout/vList4"/>
    <dgm:cxn modelId="{A3D1D4D0-B1E5-46E6-A1C9-A76B04327482}" type="presOf" srcId="{4C167246-3508-400F-ADA1-5D112074ED8B}" destId="{73883A11-4F82-4B23-A3C3-6C083314102D}" srcOrd="0" destOrd="0" presId="urn:microsoft.com/office/officeart/2005/8/layout/vList4"/>
    <dgm:cxn modelId="{7D149E7B-DACA-4608-9AC4-90E408589A66}" type="presOf" srcId="{D3E9B1E3-9BEF-4284-8500-4C2BE9CBCA48}" destId="{CBD617F2-1596-4067-B16D-D8EE1D83BE5E}" srcOrd="1" destOrd="0" presId="urn:microsoft.com/office/officeart/2005/8/layout/vList4"/>
    <dgm:cxn modelId="{FE2F65CB-44A4-4226-845B-C1A4A8E2CD69}" type="presOf" srcId="{2FF71BDF-7755-4864-8847-E498A9FB3AF0}" destId="{E1DCCCFF-E262-4A46-A63E-DFB33A1A3719}" srcOrd="1" destOrd="0" presId="urn:microsoft.com/office/officeart/2005/8/layout/vList4"/>
    <dgm:cxn modelId="{7A1F4E9B-294B-4A92-868B-2164B79CA2AA}" srcId="{17EB20FB-FFD9-4F3A-9B3D-C72BE5885AFB}" destId="{D3E9B1E3-9BEF-4284-8500-4C2BE9CBCA48}" srcOrd="3" destOrd="0" parTransId="{D0359909-35AF-4714-AFF9-8150E8939594}" sibTransId="{56B30C5E-A277-429B-B682-6601F9DC4CE6}"/>
    <dgm:cxn modelId="{370AB2FC-DC42-4AEE-B75A-6F8B26F2AD1F}" type="presOf" srcId="{17EB20FB-FFD9-4F3A-9B3D-C72BE5885AFB}" destId="{4E093194-B6C0-40C3-804C-A64D291CF998}" srcOrd="0" destOrd="0" presId="urn:microsoft.com/office/officeart/2005/8/layout/vList4"/>
    <dgm:cxn modelId="{E6313C97-F3DB-4C9F-8630-9DF9944D06A1}" type="presOf" srcId="{4C167246-3508-400F-ADA1-5D112074ED8B}" destId="{07D8BD3B-E758-4CCA-8811-4EFBD0D138AE}" srcOrd="1" destOrd="0" presId="urn:microsoft.com/office/officeart/2005/8/layout/vList4"/>
    <dgm:cxn modelId="{D23DA418-F298-4B45-B0EA-BAE3DF00C31F}" type="presOf" srcId="{B8BBB504-2585-4F9F-A33A-E1687B60B123}" destId="{0CE891D4-57C4-4470-99CD-5C36E4A73562}" srcOrd="0" destOrd="0" presId="urn:microsoft.com/office/officeart/2005/8/layout/vList4"/>
    <dgm:cxn modelId="{E1F621DA-96E4-4E79-94AE-7EC785935709}" type="presOf" srcId="{2FF71BDF-7755-4864-8847-E498A9FB3AF0}" destId="{58290A4D-306B-4EC4-9A40-BEAE3811B681}" srcOrd="0" destOrd="0" presId="urn:microsoft.com/office/officeart/2005/8/layout/vList4"/>
    <dgm:cxn modelId="{6808CFA3-BCFD-450C-BCFA-9A50F5C9677A}" srcId="{17EB20FB-FFD9-4F3A-9B3D-C72BE5885AFB}" destId="{2FF71BDF-7755-4864-8847-E498A9FB3AF0}" srcOrd="2" destOrd="0" parTransId="{4C0DAB34-62BA-4295-83A3-8755522A2598}" sibTransId="{C9C5F3D9-AE61-445F-B4B3-ABFF90A66024}"/>
    <dgm:cxn modelId="{FADE77DA-124F-4317-87A5-BFB809EB9C1F}" type="presOf" srcId="{D3E9B1E3-9BEF-4284-8500-4C2BE9CBCA48}" destId="{F5349E1B-20C5-4089-AC85-18EDF05DFCB5}" srcOrd="0" destOrd="0" presId="urn:microsoft.com/office/officeart/2005/8/layout/vList4"/>
    <dgm:cxn modelId="{A389179B-7AA9-46B1-875D-4D2B6FF5712D}" srcId="{17EB20FB-FFD9-4F3A-9B3D-C72BE5885AFB}" destId="{B8BBB504-2585-4F9F-A33A-E1687B60B123}" srcOrd="0" destOrd="0" parTransId="{20C4444C-B5D1-4BA7-9796-7BFA8C88CE57}" sibTransId="{9648750E-F68A-49B4-90AD-16FCDDB98DB0}"/>
    <dgm:cxn modelId="{ED90B4BA-F7EB-4649-BE2B-851696ACBF77}" type="presParOf" srcId="{4E093194-B6C0-40C3-804C-A64D291CF998}" destId="{5575C41A-9C18-4FAE-AA41-ED6FA1C3F38C}" srcOrd="0" destOrd="0" presId="urn:microsoft.com/office/officeart/2005/8/layout/vList4"/>
    <dgm:cxn modelId="{941BD21B-F185-47CC-B6AC-1855B7FA552D}" type="presParOf" srcId="{5575C41A-9C18-4FAE-AA41-ED6FA1C3F38C}" destId="{0CE891D4-57C4-4470-99CD-5C36E4A73562}" srcOrd="0" destOrd="0" presId="urn:microsoft.com/office/officeart/2005/8/layout/vList4"/>
    <dgm:cxn modelId="{DDB4E83C-4C60-49C7-8C7D-7275F58CA192}" type="presParOf" srcId="{5575C41A-9C18-4FAE-AA41-ED6FA1C3F38C}" destId="{B29C4E94-D22A-408C-A61E-21EEF2CBAC85}" srcOrd="1" destOrd="0" presId="urn:microsoft.com/office/officeart/2005/8/layout/vList4"/>
    <dgm:cxn modelId="{70449079-055E-4FD6-9764-57E73904FFA8}" type="presParOf" srcId="{5575C41A-9C18-4FAE-AA41-ED6FA1C3F38C}" destId="{EF37E525-41AE-4D9E-94F0-C4159522FD3F}" srcOrd="2" destOrd="0" presId="urn:microsoft.com/office/officeart/2005/8/layout/vList4"/>
    <dgm:cxn modelId="{67CD4F51-2F40-4B50-9380-4A88D933B75A}" type="presParOf" srcId="{4E093194-B6C0-40C3-804C-A64D291CF998}" destId="{054C24F1-EBD1-41DA-9C74-F38D496CBEBD}" srcOrd="1" destOrd="0" presId="urn:microsoft.com/office/officeart/2005/8/layout/vList4"/>
    <dgm:cxn modelId="{BB429B08-76CB-466D-B939-6E8EE02FA181}" type="presParOf" srcId="{4E093194-B6C0-40C3-804C-A64D291CF998}" destId="{A1928AD1-83F6-4506-95BE-5D754B547D7E}" srcOrd="2" destOrd="0" presId="urn:microsoft.com/office/officeart/2005/8/layout/vList4"/>
    <dgm:cxn modelId="{1D212565-B5BC-47EB-BED4-9B852F9B8F04}" type="presParOf" srcId="{A1928AD1-83F6-4506-95BE-5D754B547D7E}" destId="{73883A11-4F82-4B23-A3C3-6C083314102D}" srcOrd="0" destOrd="0" presId="urn:microsoft.com/office/officeart/2005/8/layout/vList4"/>
    <dgm:cxn modelId="{5F142F9D-C2C3-4B78-860A-9F3F5CB3E573}" type="presParOf" srcId="{A1928AD1-83F6-4506-95BE-5D754B547D7E}" destId="{CA162D2B-745B-43C9-8117-B83AD6BF1467}" srcOrd="1" destOrd="0" presId="urn:microsoft.com/office/officeart/2005/8/layout/vList4"/>
    <dgm:cxn modelId="{1FB195C8-E847-4F95-9F36-ADAB2D5AC71A}" type="presParOf" srcId="{A1928AD1-83F6-4506-95BE-5D754B547D7E}" destId="{07D8BD3B-E758-4CCA-8811-4EFBD0D138AE}" srcOrd="2" destOrd="0" presId="urn:microsoft.com/office/officeart/2005/8/layout/vList4"/>
    <dgm:cxn modelId="{72DCE95F-FB53-46C3-B9D7-5F3757C675AB}" type="presParOf" srcId="{4E093194-B6C0-40C3-804C-A64D291CF998}" destId="{28600E40-BE54-442A-9954-DD53DF5530D2}" srcOrd="3" destOrd="0" presId="urn:microsoft.com/office/officeart/2005/8/layout/vList4"/>
    <dgm:cxn modelId="{86149D21-9A95-4C8D-ACDE-DB655D9148F6}" type="presParOf" srcId="{4E093194-B6C0-40C3-804C-A64D291CF998}" destId="{19E43C89-3B60-4539-844F-9A7CD10C885A}" srcOrd="4" destOrd="0" presId="urn:microsoft.com/office/officeart/2005/8/layout/vList4"/>
    <dgm:cxn modelId="{30A12657-205E-474D-9CC5-57892D0A47D1}" type="presParOf" srcId="{19E43C89-3B60-4539-844F-9A7CD10C885A}" destId="{58290A4D-306B-4EC4-9A40-BEAE3811B681}" srcOrd="0" destOrd="0" presId="urn:microsoft.com/office/officeart/2005/8/layout/vList4"/>
    <dgm:cxn modelId="{1F523BA8-854C-4C3A-B390-ECB0779113B8}" type="presParOf" srcId="{19E43C89-3B60-4539-844F-9A7CD10C885A}" destId="{FDDB875D-8D38-4A64-A56B-3EB8C26D842A}" srcOrd="1" destOrd="0" presId="urn:microsoft.com/office/officeart/2005/8/layout/vList4"/>
    <dgm:cxn modelId="{2E6209EE-C1CA-4BEE-88AE-1408EA7579AA}" type="presParOf" srcId="{19E43C89-3B60-4539-844F-9A7CD10C885A}" destId="{E1DCCCFF-E262-4A46-A63E-DFB33A1A3719}" srcOrd="2" destOrd="0" presId="urn:microsoft.com/office/officeart/2005/8/layout/vList4"/>
    <dgm:cxn modelId="{786BA258-7117-4D2D-830E-07329D324E98}" type="presParOf" srcId="{4E093194-B6C0-40C3-804C-A64D291CF998}" destId="{11A05D4D-653E-4878-A27C-F92FCF0E46FB}" srcOrd="5" destOrd="0" presId="urn:microsoft.com/office/officeart/2005/8/layout/vList4"/>
    <dgm:cxn modelId="{F79E4D68-857D-4EFB-9986-5B71E4B82A4A}" type="presParOf" srcId="{4E093194-B6C0-40C3-804C-A64D291CF998}" destId="{99315736-1CEB-46B4-A244-D44F26BDA058}" srcOrd="6" destOrd="0" presId="urn:microsoft.com/office/officeart/2005/8/layout/vList4"/>
    <dgm:cxn modelId="{0F5A1B58-3FD1-4C1B-B8E9-A9C6ABC7024B}" type="presParOf" srcId="{99315736-1CEB-46B4-A244-D44F26BDA058}" destId="{F5349E1B-20C5-4089-AC85-18EDF05DFCB5}" srcOrd="0" destOrd="0" presId="urn:microsoft.com/office/officeart/2005/8/layout/vList4"/>
    <dgm:cxn modelId="{B0A82066-A59A-4FBA-A52E-6E1D342D09C3}" type="presParOf" srcId="{99315736-1CEB-46B4-A244-D44F26BDA058}" destId="{5E1BC574-937D-414B-8A40-F881ABFC1266}" srcOrd="1" destOrd="0" presId="urn:microsoft.com/office/officeart/2005/8/layout/vList4"/>
    <dgm:cxn modelId="{C40ACEA4-6A5D-4F7C-9067-7D23E393FA42}" type="presParOf" srcId="{99315736-1CEB-46B4-A244-D44F26BDA058}" destId="{CBD617F2-1596-4067-B16D-D8EE1D83BE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5110C-E704-49C1-B0DC-8FC7B1649B5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A05D1DD-931B-46C0-80CB-A575FA05E6A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Professional training  - 6th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7th grade  - in Sports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02EDF9A-6C22-4E0B-8A53-FB7877B52A3F}" type="parTrans" cxnId="{4F3911B7-A503-4546-AFD1-9A226EE86E0F}">
      <dgm:prSet/>
      <dgm:spPr/>
      <dgm:t>
        <a:bodyPr/>
        <a:lstStyle/>
        <a:p>
          <a:endParaRPr lang="pt-PT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CC6EC1D-0ECB-49EC-83DD-BEFE7650BE34}" type="sibTrans" cxnId="{4F3911B7-A503-4546-AFD1-9A226EE86E0F}">
      <dgm:prSet/>
      <dgm:spPr/>
      <dgm:t>
        <a:bodyPr/>
        <a:lstStyle/>
        <a:p>
          <a:endParaRPr lang="pt-PT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FC888E2-2D9E-4828-B447-6FFDF6F3FB6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Professional training – 8th grade –  in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Art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CE3C157-52AC-46C0-A246-BE27F4E3F1AC}" type="parTrans" cxnId="{F5F99B1E-07C7-4FD7-9B4C-2A98602EB8AA}">
      <dgm:prSet/>
      <dgm:spPr/>
      <dgm:t>
        <a:bodyPr/>
        <a:lstStyle/>
        <a:p>
          <a:endParaRPr lang="pt-PT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1F14BE0-1812-4558-A8D4-E6D4744286B1}" type="sibTrans" cxnId="{F5F99B1E-07C7-4FD7-9B4C-2A98602EB8AA}">
      <dgm:prSet/>
      <dgm:spPr/>
      <dgm:t>
        <a:bodyPr/>
        <a:lstStyle/>
        <a:p>
          <a:endParaRPr lang="pt-PT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AB3EE67-C2DC-41AE-B2BE-12BDD8C78BF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 Professional training  - 9th grade – in Digital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Art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2B6DDC-5C8D-4597-AC39-689B64954B40}" type="parTrans" cxnId="{3675967B-602D-46F6-B46C-0B0D430D6B2E}">
      <dgm:prSet/>
      <dgm:spPr/>
      <dgm:t>
        <a:bodyPr/>
        <a:lstStyle/>
        <a:p>
          <a:endParaRPr lang="pt-PT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29748AC-4F86-479F-A931-98ABCF9CD0B5}" type="sibTrans" cxnId="{3675967B-602D-46F6-B46C-0B0D430D6B2E}">
      <dgm:prSet/>
      <dgm:spPr/>
      <dgm:t>
        <a:bodyPr/>
        <a:lstStyle/>
        <a:p>
          <a:endParaRPr lang="pt-PT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E80119F-F00C-4055-82B8-F5D55FF1EDD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Music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Dance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teaching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– 5th to 9th grade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7334B19-8A8C-48B3-97AD-08E50238DA0D}" type="parTrans" cxnId="{96572A59-A7FE-46C2-A849-F4D6C453DBB1}">
      <dgm:prSet/>
      <dgm:spPr/>
      <dgm:t>
        <a:bodyPr/>
        <a:lstStyle/>
        <a:p>
          <a:endParaRPr lang="pt-PT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2F389AF-08FD-40AD-82E8-AA3B13FDB7A5}" type="sibTrans" cxnId="{96572A59-A7FE-46C2-A849-F4D6C453DBB1}">
      <dgm:prSet/>
      <dgm:spPr/>
      <dgm:t>
        <a:bodyPr/>
        <a:lstStyle/>
        <a:p>
          <a:endParaRPr lang="pt-PT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B7EA8FA-24ED-48E5-BA0A-758321873DD0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Vocational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training  –  (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organic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crops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,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aromatic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plants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gardening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DE9D75-D18D-456C-8D04-4D0756004263}" type="parTrans" cxnId="{1C7C3A19-DB97-4728-96BC-5E1042379B7D}">
      <dgm:prSet/>
      <dgm:spPr/>
      <dgm:t>
        <a:bodyPr/>
        <a:lstStyle/>
        <a:p>
          <a:endParaRPr lang="pt-PT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49ACF4F-2626-4BD0-B641-3C6313C49059}" type="sibTrans" cxnId="{1C7C3A19-DB97-4728-96BC-5E1042379B7D}">
      <dgm:prSet/>
      <dgm:spPr/>
      <dgm:t>
        <a:bodyPr/>
        <a:lstStyle/>
        <a:p>
          <a:endParaRPr lang="pt-PT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18CC068-BFED-457F-833F-0A172A1A44A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algn="l"/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Civic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– 5th, 6th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7th grade 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4748F69-2300-4E6B-9C83-38A3A81C4227}" type="parTrans" cxnId="{7BF745F2-62A7-49A2-B9E1-7184EF06C56C}">
      <dgm:prSet/>
      <dgm:spPr/>
      <dgm:t>
        <a:bodyPr/>
        <a:lstStyle/>
        <a:p>
          <a:endParaRPr lang="pt-PT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A085257-8C65-41F9-90ED-8F4BA5867068}" type="sibTrans" cxnId="{7BF745F2-62A7-49A2-B9E1-7184EF06C56C}">
      <dgm:prSet/>
      <dgm:spPr/>
      <dgm:t>
        <a:bodyPr/>
        <a:lstStyle/>
        <a:p>
          <a:endParaRPr lang="pt-PT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7EEF45C-2369-444B-89B9-5623AA86F8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Maths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 workshops/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- 8th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9th grade 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F9168F1-190F-415E-AEE8-174315559DA2}" type="parTrans" cxnId="{32A0F416-5374-43EB-94AA-CA5CAB25B171}">
      <dgm:prSet/>
      <dgm:spPr/>
      <dgm:t>
        <a:bodyPr/>
        <a:lstStyle/>
        <a:p>
          <a:endParaRPr lang="pt-PT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9307244-AC9C-4B77-8D6F-BC467EEDBA80}" type="sibTrans" cxnId="{32A0F416-5374-43EB-94AA-CA5CAB25B171}">
      <dgm:prSet/>
      <dgm:spPr/>
      <dgm:t>
        <a:bodyPr/>
        <a:lstStyle/>
        <a:p>
          <a:endParaRPr lang="pt-PT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9CE48F2-5485-4AE5-8944-8F5834F97CA2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School’s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offer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– 7th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8th grade - in Digital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Art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D7C449-A278-4182-A0CE-6B7A05DC02EF}" type="parTrans" cxnId="{A44CA658-F7B5-472B-A1DE-80BEF1E2D5FA}">
      <dgm:prSet/>
      <dgm:spPr/>
      <dgm:t>
        <a:bodyPr/>
        <a:lstStyle/>
        <a:p>
          <a:endParaRPr lang="pt-PT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5D3A421-9668-4728-A54A-383D6EA6DB62}" type="sibTrans" cxnId="{A44CA658-F7B5-472B-A1DE-80BEF1E2D5FA}">
      <dgm:prSet/>
      <dgm:spPr/>
      <dgm:t>
        <a:bodyPr/>
        <a:lstStyle/>
        <a:p>
          <a:endParaRPr lang="pt-PT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5D6D311-73F4-43D1-B304-75BED0C45A8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pPr algn="l"/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Citizenship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education</a:t>
          </a:r>
          <a:r>
            <a:rPr lang="pt-PT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–  1st to 4th grade</a:t>
          </a:r>
          <a:endParaRPr lang="pt-PT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3E34D0-1BBF-46FF-BCC7-70630BEFA90B}" type="sibTrans" cxnId="{8A669008-7979-41CE-BFB4-F1EC8869B390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0AC754-1563-4481-8698-A1C5FA116213}" type="parTrans" cxnId="{8A669008-7979-41CE-BFB4-F1EC8869B390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4F40A1B-1B4A-4D8F-A0CC-1E61CE64D008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EDUCATIONAL OFFERS</a:t>
          </a:r>
          <a:endParaRPr lang="pt-PT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7D5577-C55C-4FF2-BD40-CC9D8343A709}" type="sibTrans" cxnId="{91350E28-E6DD-4E89-A31A-6C2F4D4002F1}">
      <dgm:prSet/>
      <dgm:spPr/>
      <dgm:t>
        <a:bodyPr/>
        <a:lstStyle/>
        <a:p>
          <a:endParaRPr lang="pt-PT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E4500C9-6873-4019-BAAD-5A74B51875C6}" type="parTrans" cxnId="{91350E28-E6DD-4E89-A31A-6C2F4D4002F1}">
      <dgm:prSet/>
      <dgm:spPr/>
      <dgm:t>
        <a:bodyPr/>
        <a:lstStyle/>
        <a:p>
          <a:endParaRPr lang="pt-PT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C86C18-FF68-49F4-A842-E90826AF83F1}" type="pres">
      <dgm:prSet presAssocID="{3CA5110C-E704-49C1-B0DC-8FC7B1649B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ED493A0-1836-4483-A60E-0D519062B5A6}" type="pres">
      <dgm:prSet presAssocID="{D4F40A1B-1B4A-4D8F-A0CC-1E61CE64D008}" presName="root1" presStyleCnt="0"/>
      <dgm:spPr/>
      <dgm:t>
        <a:bodyPr/>
        <a:lstStyle/>
        <a:p>
          <a:endParaRPr lang="pt-PT"/>
        </a:p>
      </dgm:t>
    </dgm:pt>
    <dgm:pt modelId="{7741DCC3-3414-4542-BA13-5ACBD10186CA}" type="pres">
      <dgm:prSet presAssocID="{D4F40A1B-1B4A-4D8F-A0CC-1E61CE64D00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337E065-FA06-4A5F-9378-51099663DBAB}" type="pres">
      <dgm:prSet presAssocID="{D4F40A1B-1B4A-4D8F-A0CC-1E61CE64D008}" presName="level2hierChild" presStyleCnt="0"/>
      <dgm:spPr/>
      <dgm:t>
        <a:bodyPr/>
        <a:lstStyle/>
        <a:p>
          <a:endParaRPr lang="pt-PT"/>
        </a:p>
      </dgm:t>
    </dgm:pt>
    <dgm:pt modelId="{55F029D9-7562-4378-9792-2CA4ACF9AEE0}" type="pres">
      <dgm:prSet presAssocID="{2F0AC754-1563-4481-8698-A1C5FA116213}" presName="conn2-1" presStyleLbl="parChTrans1D2" presStyleIdx="0" presStyleCnt="9"/>
      <dgm:spPr/>
      <dgm:t>
        <a:bodyPr/>
        <a:lstStyle/>
        <a:p>
          <a:endParaRPr lang="pt-PT"/>
        </a:p>
      </dgm:t>
    </dgm:pt>
    <dgm:pt modelId="{7A852C85-B3DA-4021-915F-7FC59ED62D01}" type="pres">
      <dgm:prSet presAssocID="{2F0AC754-1563-4481-8698-A1C5FA116213}" presName="connTx" presStyleLbl="parChTrans1D2" presStyleIdx="0" presStyleCnt="9"/>
      <dgm:spPr/>
      <dgm:t>
        <a:bodyPr/>
        <a:lstStyle/>
        <a:p>
          <a:endParaRPr lang="pt-PT"/>
        </a:p>
      </dgm:t>
    </dgm:pt>
    <dgm:pt modelId="{552FE016-B4E3-41E4-BA35-C5E71A8DB5AB}" type="pres">
      <dgm:prSet presAssocID="{85D6D311-73F4-43D1-B304-75BED0C45A88}" presName="root2" presStyleCnt="0"/>
      <dgm:spPr/>
      <dgm:t>
        <a:bodyPr/>
        <a:lstStyle/>
        <a:p>
          <a:endParaRPr lang="pt-PT"/>
        </a:p>
      </dgm:t>
    </dgm:pt>
    <dgm:pt modelId="{230934B3-F4E2-45DF-BB6A-41FA3936DA2D}" type="pres">
      <dgm:prSet presAssocID="{85D6D311-73F4-43D1-B304-75BED0C45A88}" presName="LevelTwoTextNode" presStyleLbl="node2" presStyleIdx="0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5E8D5A8-6542-4099-A675-502BF4F59AC2}" type="pres">
      <dgm:prSet presAssocID="{85D6D311-73F4-43D1-B304-75BED0C45A88}" presName="level3hierChild" presStyleCnt="0"/>
      <dgm:spPr/>
      <dgm:t>
        <a:bodyPr/>
        <a:lstStyle/>
        <a:p>
          <a:endParaRPr lang="pt-PT"/>
        </a:p>
      </dgm:t>
    </dgm:pt>
    <dgm:pt modelId="{2E7BF6CE-3220-49CD-A0AF-01616ED94B1D}" type="pres">
      <dgm:prSet presAssocID="{77334B19-8A8C-48B3-97AD-08E50238DA0D}" presName="conn2-1" presStyleLbl="parChTrans1D2" presStyleIdx="1" presStyleCnt="9"/>
      <dgm:spPr/>
      <dgm:t>
        <a:bodyPr/>
        <a:lstStyle/>
        <a:p>
          <a:endParaRPr lang="pt-PT"/>
        </a:p>
      </dgm:t>
    </dgm:pt>
    <dgm:pt modelId="{59D4EE54-55E1-417A-B8EA-1B65C6782D89}" type="pres">
      <dgm:prSet presAssocID="{77334B19-8A8C-48B3-97AD-08E50238DA0D}" presName="connTx" presStyleLbl="parChTrans1D2" presStyleIdx="1" presStyleCnt="9"/>
      <dgm:spPr/>
      <dgm:t>
        <a:bodyPr/>
        <a:lstStyle/>
        <a:p>
          <a:endParaRPr lang="pt-PT"/>
        </a:p>
      </dgm:t>
    </dgm:pt>
    <dgm:pt modelId="{D5839AB2-D105-4AE0-B438-E8175CADD13C}" type="pres">
      <dgm:prSet presAssocID="{1E80119F-F00C-4055-82B8-F5D55FF1EDDC}" presName="root2" presStyleCnt="0"/>
      <dgm:spPr/>
      <dgm:t>
        <a:bodyPr/>
        <a:lstStyle/>
        <a:p>
          <a:endParaRPr lang="pt-PT"/>
        </a:p>
      </dgm:t>
    </dgm:pt>
    <dgm:pt modelId="{E95EE7B7-0CD5-4217-9BFA-967C028A0288}" type="pres">
      <dgm:prSet presAssocID="{1E80119F-F00C-4055-82B8-F5D55FF1EDDC}" presName="LevelTwoTextNode" presStyleLbl="node2" presStyleIdx="1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267D9EC-A6F7-4286-BC1C-04B8C20E0BE0}" type="pres">
      <dgm:prSet presAssocID="{1E80119F-F00C-4055-82B8-F5D55FF1EDDC}" presName="level3hierChild" presStyleCnt="0"/>
      <dgm:spPr/>
      <dgm:t>
        <a:bodyPr/>
        <a:lstStyle/>
        <a:p>
          <a:endParaRPr lang="pt-PT"/>
        </a:p>
      </dgm:t>
    </dgm:pt>
    <dgm:pt modelId="{20A28F08-5BF5-4932-8303-2122780FC7B5}" type="pres">
      <dgm:prSet presAssocID="{A4748F69-2300-4E6B-9C83-38A3A81C4227}" presName="conn2-1" presStyleLbl="parChTrans1D2" presStyleIdx="2" presStyleCnt="9"/>
      <dgm:spPr/>
      <dgm:t>
        <a:bodyPr/>
        <a:lstStyle/>
        <a:p>
          <a:endParaRPr lang="pt-PT"/>
        </a:p>
      </dgm:t>
    </dgm:pt>
    <dgm:pt modelId="{15E839CA-27D0-4FBF-B8D1-D7EF712A0AB3}" type="pres">
      <dgm:prSet presAssocID="{A4748F69-2300-4E6B-9C83-38A3A81C4227}" presName="connTx" presStyleLbl="parChTrans1D2" presStyleIdx="2" presStyleCnt="9"/>
      <dgm:spPr/>
      <dgm:t>
        <a:bodyPr/>
        <a:lstStyle/>
        <a:p>
          <a:endParaRPr lang="pt-PT"/>
        </a:p>
      </dgm:t>
    </dgm:pt>
    <dgm:pt modelId="{F4F2FE53-526F-4D67-BAAB-6554F233781C}" type="pres">
      <dgm:prSet presAssocID="{B18CC068-BFED-457F-833F-0A172A1A44A4}" presName="root2" presStyleCnt="0"/>
      <dgm:spPr/>
      <dgm:t>
        <a:bodyPr/>
        <a:lstStyle/>
        <a:p>
          <a:endParaRPr lang="pt-PT"/>
        </a:p>
      </dgm:t>
    </dgm:pt>
    <dgm:pt modelId="{409A6151-1A4F-4B0A-A6E7-F74EB094E250}" type="pres">
      <dgm:prSet presAssocID="{B18CC068-BFED-457F-833F-0A172A1A44A4}" presName="LevelTwoTextNode" presStyleLbl="node2" presStyleIdx="2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5EADD3D-9338-4633-87EA-134DF1B37D2E}" type="pres">
      <dgm:prSet presAssocID="{B18CC068-BFED-457F-833F-0A172A1A44A4}" presName="level3hierChild" presStyleCnt="0"/>
      <dgm:spPr/>
      <dgm:t>
        <a:bodyPr/>
        <a:lstStyle/>
        <a:p>
          <a:endParaRPr lang="pt-PT"/>
        </a:p>
      </dgm:t>
    </dgm:pt>
    <dgm:pt modelId="{01CDC1B7-D603-43A6-9D11-DACDA1C4CAC0}" type="pres">
      <dgm:prSet presAssocID="{9F9168F1-190F-415E-AEE8-174315559DA2}" presName="conn2-1" presStyleLbl="parChTrans1D2" presStyleIdx="3" presStyleCnt="9"/>
      <dgm:spPr/>
      <dgm:t>
        <a:bodyPr/>
        <a:lstStyle/>
        <a:p>
          <a:endParaRPr lang="pt-PT"/>
        </a:p>
      </dgm:t>
    </dgm:pt>
    <dgm:pt modelId="{AA788ED4-8853-4DA2-953C-F25A5BD63375}" type="pres">
      <dgm:prSet presAssocID="{9F9168F1-190F-415E-AEE8-174315559DA2}" presName="connTx" presStyleLbl="parChTrans1D2" presStyleIdx="3" presStyleCnt="9"/>
      <dgm:spPr/>
      <dgm:t>
        <a:bodyPr/>
        <a:lstStyle/>
        <a:p>
          <a:endParaRPr lang="pt-PT"/>
        </a:p>
      </dgm:t>
    </dgm:pt>
    <dgm:pt modelId="{937F2025-26ED-475B-A582-3CFF68C2BC0A}" type="pres">
      <dgm:prSet presAssocID="{37EEF45C-2369-444B-89B9-5623AA86F885}" presName="root2" presStyleCnt="0"/>
      <dgm:spPr/>
      <dgm:t>
        <a:bodyPr/>
        <a:lstStyle/>
        <a:p>
          <a:endParaRPr lang="pt-PT"/>
        </a:p>
      </dgm:t>
    </dgm:pt>
    <dgm:pt modelId="{B265CC73-B5DE-4570-B26B-6C661399345C}" type="pres">
      <dgm:prSet presAssocID="{37EEF45C-2369-444B-89B9-5623AA86F885}" presName="LevelTwoTextNode" presStyleLbl="node2" presStyleIdx="3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EB9ED2F-0222-4EE8-B219-2FC0F686D39E}" type="pres">
      <dgm:prSet presAssocID="{37EEF45C-2369-444B-89B9-5623AA86F885}" presName="level3hierChild" presStyleCnt="0"/>
      <dgm:spPr/>
      <dgm:t>
        <a:bodyPr/>
        <a:lstStyle/>
        <a:p>
          <a:endParaRPr lang="pt-PT"/>
        </a:p>
      </dgm:t>
    </dgm:pt>
    <dgm:pt modelId="{589B95B0-8ED4-4CCB-8DA6-D5709E663114}" type="pres">
      <dgm:prSet presAssocID="{D1D7C449-A278-4182-A0CE-6B7A05DC02EF}" presName="conn2-1" presStyleLbl="parChTrans1D2" presStyleIdx="4" presStyleCnt="9"/>
      <dgm:spPr/>
      <dgm:t>
        <a:bodyPr/>
        <a:lstStyle/>
        <a:p>
          <a:endParaRPr lang="pt-PT"/>
        </a:p>
      </dgm:t>
    </dgm:pt>
    <dgm:pt modelId="{EC19C327-24A9-4EC6-A0EE-BCE4A8193EEF}" type="pres">
      <dgm:prSet presAssocID="{D1D7C449-A278-4182-A0CE-6B7A05DC02EF}" presName="connTx" presStyleLbl="parChTrans1D2" presStyleIdx="4" presStyleCnt="9"/>
      <dgm:spPr/>
      <dgm:t>
        <a:bodyPr/>
        <a:lstStyle/>
        <a:p>
          <a:endParaRPr lang="pt-PT"/>
        </a:p>
      </dgm:t>
    </dgm:pt>
    <dgm:pt modelId="{44B95614-1DA0-4E9E-98A3-85190BBA489E}" type="pres">
      <dgm:prSet presAssocID="{C9CE48F2-5485-4AE5-8944-8F5834F97CA2}" presName="root2" presStyleCnt="0"/>
      <dgm:spPr/>
      <dgm:t>
        <a:bodyPr/>
        <a:lstStyle/>
        <a:p>
          <a:endParaRPr lang="pt-PT"/>
        </a:p>
      </dgm:t>
    </dgm:pt>
    <dgm:pt modelId="{AB3581BF-ACCF-474C-B80B-AE856B8D7B2F}" type="pres">
      <dgm:prSet presAssocID="{C9CE48F2-5485-4AE5-8944-8F5834F97CA2}" presName="LevelTwoTextNode" presStyleLbl="node2" presStyleIdx="4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AD06C11-7403-4CC5-8CC2-158ECC4147B5}" type="pres">
      <dgm:prSet presAssocID="{C9CE48F2-5485-4AE5-8944-8F5834F97CA2}" presName="level3hierChild" presStyleCnt="0"/>
      <dgm:spPr/>
      <dgm:t>
        <a:bodyPr/>
        <a:lstStyle/>
        <a:p>
          <a:endParaRPr lang="pt-PT"/>
        </a:p>
      </dgm:t>
    </dgm:pt>
    <dgm:pt modelId="{26B263E3-3EA7-4B1F-9BBA-9A4742600A52}" type="pres">
      <dgm:prSet presAssocID="{102EDF9A-6C22-4E0B-8A53-FB7877B52A3F}" presName="conn2-1" presStyleLbl="parChTrans1D2" presStyleIdx="5" presStyleCnt="9"/>
      <dgm:spPr/>
      <dgm:t>
        <a:bodyPr/>
        <a:lstStyle/>
        <a:p>
          <a:endParaRPr lang="pt-PT"/>
        </a:p>
      </dgm:t>
    </dgm:pt>
    <dgm:pt modelId="{6E9B0AB0-A233-4176-9E1F-18865B44C22B}" type="pres">
      <dgm:prSet presAssocID="{102EDF9A-6C22-4E0B-8A53-FB7877B52A3F}" presName="connTx" presStyleLbl="parChTrans1D2" presStyleIdx="5" presStyleCnt="9"/>
      <dgm:spPr/>
      <dgm:t>
        <a:bodyPr/>
        <a:lstStyle/>
        <a:p>
          <a:endParaRPr lang="pt-PT"/>
        </a:p>
      </dgm:t>
    </dgm:pt>
    <dgm:pt modelId="{77E9293F-FCD5-4721-8E4D-DD579C129087}" type="pres">
      <dgm:prSet presAssocID="{CA05D1DD-931B-46C0-80CB-A575FA05E6AF}" presName="root2" presStyleCnt="0"/>
      <dgm:spPr/>
      <dgm:t>
        <a:bodyPr/>
        <a:lstStyle/>
        <a:p>
          <a:endParaRPr lang="pt-PT"/>
        </a:p>
      </dgm:t>
    </dgm:pt>
    <dgm:pt modelId="{CDBE0D52-72C0-4F78-8400-58B04071515A}" type="pres">
      <dgm:prSet presAssocID="{CA05D1DD-931B-46C0-80CB-A575FA05E6AF}" presName="LevelTwoTextNode" presStyleLbl="node2" presStyleIdx="5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FAC9CE3-E70B-4D09-AC2C-895EC706F0A4}" type="pres">
      <dgm:prSet presAssocID="{CA05D1DD-931B-46C0-80CB-A575FA05E6AF}" presName="level3hierChild" presStyleCnt="0"/>
      <dgm:spPr/>
      <dgm:t>
        <a:bodyPr/>
        <a:lstStyle/>
        <a:p>
          <a:endParaRPr lang="pt-PT"/>
        </a:p>
      </dgm:t>
    </dgm:pt>
    <dgm:pt modelId="{A437C43F-FC4E-47B5-A8F8-A2C68C10C06D}" type="pres">
      <dgm:prSet presAssocID="{ACE3C157-52AC-46C0-A246-BE27F4E3F1AC}" presName="conn2-1" presStyleLbl="parChTrans1D2" presStyleIdx="6" presStyleCnt="9"/>
      <dgm:spPr/>
      <dgm:t>
        <a:bodyPr/>
        <a:lstStyle/>
        <a:p>
          <a:endParaRPr lang="pt-PT"/>
        </a:p>
      </dgm:t>
    </dgm:pt>
    <dgm:pt modelId="{29277D9A-844D-4C22-8AD3-1B455A9BFFA5}" type="pres">
      <dgm:prSet presAssocID="{ACE3C157-52AC-46C0-A246-BE27F4E3F1AC}" presName="connTx" presStyleLbl="parChTrans1D2" presStyleIdx="6" presStyleCnt="9"/>
      <dgm:spPr/>
      <dgm:t>
        <a:bodyPr/>
        <a:lstStyle/>
        <a:p>
          <a:endParaRPr lang="pt-PT"/>
        </a:p>
      </dgm:t>
    </dgm:pt>
    <dgm:pt modelId="{0089AEE2-3B8C-40C8-8ED8-1DB006BE99A9}" type="pres">
      <dgm:prSet presAssocID="{DFC888E2-2D9E-4828-B447-6FFDF6F3FB65}" presName="root2" presStyleCnt="0"/>
      <dgm:spPr/>
      <dgm:t>
        <a:bodyPr/>
        <a:lstStyle/>
        <a:p>
          <a:endParaRPr lang="pt-PT"/>
        </a:p>
      </dgm:t>
    </dgm:pt>
    <dgm:pt modelId="{9EFDFAB0-DF65-4459-90E6-4E8BE2286251}" type="pres">
      <dgm:prSet presAssocID="{DFC888E2-2D9E-4828-B447-6FFDF6F3FB65}" presName="LevelTwoTextNode" presStyleLbl="node2" presStyleIdx="6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CD25438-7C5F-4EF3-B268-C62699AFFEAA}" type="pres">
      <dgm:prSet presAssocID="{DFC888E2-2D9E-4828-B447-6FFDF6F3FB65}" presName="level3hierChild" presStyleCnt="0"/>
      <dgm:spPr/>
      <dgm:t>
        <a:bodyPr/>
        <a:lstStyle/>
        <a:p>
          <a:endParaRPr lang="pt-PT"/>
        </a:p>
      </dgm:t>
    </dgm:pt>
    <dgm:pt modelId="{59BF27F1-C0C9-48B0-A070-FB389826A4B4}" type="pres">
      <dgm:prSet presAssocID="{222B6DDC-5C8D-4597-AC39-689B64954B40}" presName="conn2-1" presStyleLbl="parChTrans1D2" presStyleIdx="7" presStyleCnt="9"/>
      <dgm:spPr/>
      <dgm:t>
        <a:bodyPr/>
        <a:lstStyle/>
        <a:p>
          <a:endParaRPr lang="pt-PT"/>
        </a:p>
      </dgm:t>
    </dgm:pt>
    <dgm:pt modelId="{549F7084-F409-46BE-87BB-0BE5F6A486A7}" type="pres">
      <dgm:prSet presAssocID="{222B6DDC-5C8D-4597-AC39-689B64954B40}" presName="connTx" presStyleLbl="parChTrans1D2" presStyleIdx="7" presStyleCnt="9"/>
      <dgm:spPr/>
      <dgm:t>
        <a:bodyPr/>
        <a:lstStyle/>
        <a:p>
          <a:endParaRPr lang="pt-PT"/>
        </a:p>
      </dgm:t>
    </dgm:pt>
    <dgm:pt modelId="{1FA44152-D86D-4F2E-B03B-3DEE136B26BD}" type="pres">
      <dgm:prSet presAssocID="{5AB3EE67-C2DC-41AE-B2BE-12BDD8C78BFE}" presName="root2" presStyleCnt="0"/>
      <dgm:spPr/>
      <dgm:t>
        <a:bodyPr/>
        <a:lstStyle/>
        <a:p>
          <a:endParaRPr lang="pt-PT"/>
        </a:p>
      </dgm:t>
    </dgm:pt>
    <dgm:pt modelId="{DC98F611-540F-4E74-BF64-5333DDD8AE54}" type="pres">
      <dgm:prSet presAssocID="{5AB3EE67-C2DC-41AE-B2BE-12BDD8C78BFE}" presName="LevelTwoTextNode" presStyleLbl="node2" presStyleIdx="7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BE7D8AC-1D67-45DF-BFF5-E852E4BFDCD8}" type="pres">
      <dgm:prSet presAssocID="{5AB3EE67-C2DC-41AE-B2BE-12BDD8C78BFE}" presName="level3hierChild" presStyleCnt="0"/>
      <dgm:spPr/>
      <dgm:t>
        <a:bodyPr/>
        <a:lstStyle/>
        <a:p>
          <a:endParaRPr lang="pt-PT"/>
        </a:p>
      </dgm:t>
    </dgm:pt>
    <dgm:pt modelId="{2CFAFE6F-8A55-4485-8C88-ABC8F6F077EE}" type="pres">
      <dgm:prSet presAssocID="{6FDE9D75-D18D-456C-8D04-4D0756004263}" presName="conn2-1" presStyleLbl="parChTrans1D2" presStyleIdx="8" presStyleCnt="9"/>
      <dgm:spPr/>
      <dgm:t>
        <a:bodyPr/>
        <a:lstStyle/>
        <a:p>
          <a:endParaRPr lang="pt-PT"/>
        </a:p>
      </dgm:t>
    </dgm:pt>
    <dgm:pt modelId="{107B4FCA-0F66-48D1-AD0D-2647A2756541}" type="pres">
      <dgm:prSet presAssocID="{6FDE9D75-D18D-456C-8D04-4D0756004263}" presName="connTx" presStyleLbl="parChTrans1D2" presStyleIdx="8" presStyleCnt="9"/>
      <dgm:spPr/>
      <dgm:t>
        <a:bodyPr/>
        <a:lstStyle/>
        <a:p>
          <a:endParaRPr lang="pt-PT"/>
        </a:p>
      </dgm:t>
    </dgm:pt>
    <dgm:pt modelId="{B6731A87-B990-4AE9-A8DF-C6A471BB1584}" type="pres">
      <dgm:prSet presAssocID="{1B7EA8FA-24ED-48E5-BA0A-758321873DD0}" presName="root2" presStyleCnt="0"/>
      <dgm:spPr/>
      <dgm:t>
        <a:bodyPr/>
        <a:lstStyle/>
        <a:p>
          <a:endParaRPr lang="pt-PT"/>
        </a:p>
      </dgm:t>
    </dgm:pt>
    <dgm:pt modelId="{E54E4594-88C9-4DC8-9B48-7A47500A8D09}" type="pres">
      <dgm:prSet presAssocID="{1B7EA8FA-24ED-48E5-BA0A-758321873DD0}" presName="LevelTwoTextNode" presStyleLbl="node2" presStyleIdx="8" presStyleCnt="9" custScaleX="247472" custScaleY="407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73E69D7-41AE-46E7-A3B8-C2820C46BF3D}" type="pres">
      <dgm:prSet presAssocID="{1B7EA8FA-24ED-48E5-BA0A-758321873DD0}" presName="level3hierChild" presStyleCnt="0"/>
      <dgm:spPr/>
      <dgm:t>
        <a:bodyPr/>
        <a:lstStyle/>
        <a:p>
          <a:endParaRPr lang="pt-PT"/>
        </a:p>
      </dgm:t>
    </dgm:pt>
  </dgm:ptLst>
  <dgm:cxnLst>
    <dgm:cxn modelId="{55B67B23-7CD7-4BAC-9702-6623F478B1FD}" type="presOf" srcId="{CA05D1DD-931B-46C0-80CB-A575FA05E6AF}" destId="{CDBE0D52-72C0-4F78-8400-58B04071515A}" srcOrd="0" destOrd="0" presId="urn:microsoft.com/office/officeart/2008/layout/HorizontalMultiLevelHierarchy"/>
    <dgm:cxn modelId="{4CA576F1-9F26-4B3F-8B6A-07FF0C835AFB}" type="presOf" srcId="{ACE3C157-52AC-46C0-A246-BE27F4E3F1AC}" destId="{A437C43F-FC4E-47B5-A8F8-A2C68C10C06D}" srcOrd="0" destOrd="0" presId="urn:microsoft.com/office/officeart/2008/layout/HorizontalMultiLevelHierarchy"/>
    <dgm:cxn modelId="{7B0899A1-E6A1-4DD6-9353-7B4DA8AB8EF8}" type="presOf" srcId="{B18CC068-BFED-457F-833F-0A172A1A44A4}" destId="{409A6151-1A4F-4B0A-A6E7-F74EB094E250}" srcOrd="0" destOrd="0" presId="urn:microsoft.com/office/officeart/2008/layout/HorizontalMultiLevelHierarchy"/>
    <dgm:cxn modelId="{7D476171-A99B-4596-843B-C92459C66443}" type="presOf" srcId="{2F0AC754-1563-4481-8698-A1C5FA116213}" destId="{7A852C85-B3DA-4021-915F-7FC59ED62D01}" srcOrd="1" destOrd="0" presId="urn:microsoft.com/office/officeart/2008/layout/HorizontalMultiLevelHierarchy"/>
    <dgm:cxn modelId="{3675967B-602D-46F6-B46C-0B0D430D6B2E}" srcId="{D4F40A1B-1B4A-4D8F-A0CC-1E61CE64D008}" destId="{5AB3EE67-C2DC-41AE-B2BE-12BDD8C78BFE}" srcOrd="7" destOrd="0" parTransId="{222B6DDC-5C8D-4597-AC39-689B64954B40}" sibTransId="{629748AC-4F86-479F-A931-98ABCF9CD0B5}"/>
    <dgm:cxn modelId="{1BC11F08-3ABF-48DA-B1F2-C2A61FAA451A}" type="presOf" srcId="{1B7EA8FA-24ED-48E5-BA0A-758321873DD0}" destId="{E54E4594-88C9-4DC8-9B48-7A47500A8D09}" srcOrd="0" destOrd="0" presId="urn:microsoft.com/office/officeart/2008/layout/HorizontalMultiLevelHierarchy"/>
    <dgm:cxn modelId="{16991466-6FD2-488C-B84D-106DD2D35C3D}" type="presOf" srcId="{A4748F69-2300-4E6B-9C83-38A3A81C4227}" destId="{20A28F08-5BF5-4932-8303-2122780FC7B5}" srcOrd="0" destOrd="0" presId="urn:microsoft.com/office/officeart/2008/layout/HorizontalMultiLevelHierarchy"/>
    <dgm:cxn modelId="{14A97DC1-8046-46BD-AFD3-89002ADA6E43}" type="presOf" srcId="{77334B19-8A8C-48B3-97AD-08E50238DA0D}" destId="{2E7BF6CE-3220-49CD-A0AF-01616ED94B1D}" srcOrd="0" destOrd="0" presId="urn:microsoft.com/office/officeart/2008/layout/HorizontalMultiLevelHierarchy"/>
    <dgm:cxn modelId="{91350E28-E6DD-4E89-A31A-6C2F4D4002F1}" srcId="{3CA5110C-E704-49C1-B0DC-8FC7B1649B5A}" destId="{D4F40A1B-1B4A-4D8F-A0CC-1E61CE64D008}" srcOrd="0" destOrd="0" parTransId="{BE4500C9-6873-4019-BAAD-5A74B51875C6}" sibTransId="{977D5577-C55C-4FF2-BD40-CC9D8343A709}"/>
    <dgm:cxn modelId="{76741C29-871D-4D3A-AE76-F1D244DC8EED}" type="presOf" srcId="{DFC888E2-2D9E-4828-B447-6FFDF6F3FB65}" destId="{9EFDFAB0-DF65-4459-90E6-4E8BE2286251}" srcOrd="0" destOrd="0" presId="urn:microsoft.com/office/officeart/2008/layout/HorizontalMultiLevelHierarchy"/>
    <dgm:cxn modelId="{96572A59-A7FE-46C2-A849-F4D6C453DBB1}" srcId="{D4F40A1B-1B4A-4D8F-A0CC-1E61CE64D008}" destId="{1E80119F-F00C-4055-82B8-F5D55FF1EDDC}" srcOrd="1" destOrd="0" parTransId="{77334B19-8A8C-48B3-97AD-08E50238DA0D}" sibTransId="{72F389AF-08FD-40AD-82E8-AA3B13FDB7A5}"/>
    <dgm:cxn modelId="{32A0F416-5374-43EB-94AA-CA5CAB25B171}" srcId="{D4F40A1B-1B4A-4D8F-A0CC-1E61CE64D008}" destId="{37EEF45C-2369-444B-89B9-5623AA86F885}" srcOrd="3" destOrd="0" parTransId="{9F9168F1-190F-415E-AEE8-174315559DA2}" sibTransId="{A9307244-AC9C-4B77-8D6F-BC467EEDBA80}"/>
    <dgm:cxn modelId="{A44CA658-F7B5-472B-A1DE-80BEF1E2D5FA}" srcId="{D4F40A1B-1B4A-4D8F-A0CC-1E61CE64D008}" destId="{C9CE48F2-5485-4AE5-8944-8F5834F97CA2}" srcOrd="4" destOrd="0" parTransId="{D1D7C449-A278-4182-A0CE-6B7A05DC02EF}" sibTransId="{C5D3A421-9668-4728-A54A-383D6EA6DB62}"/>
    <dgm:cxn modelId="{81887DE9-A2D4-4AA9-81B6-ADA5A2EF6B26}" type="presOf" srcId="{37EEF45C-2369-444B-89B9-5623AA86F885}" destId="{B265CC73-B5DE-4570-B26B-6C661399345C}" srcOrd="0" destOrd="0" presId="urn:microsoft.com/office/officeart/2008/layout/HorizontalMultiLevelHierarchy"/>
    <dgm:cxn modelId="{97A66A04-1FF9-4567-AC23-D889A990BEAB}" type="presOf" srcId="{1E80119F-F00C-4055-82B8-F5D55FF1EDDC}" destId="{E95EE7B7-0CD5-4217-9BFA-967C028A0288}" srcOrd="0" destOrd="0" presId="urn:microsoft.com/office/officeart/2008/layout/HorizontalMultiLevelHierarchy"/>
    <dgm:cxn modelId="{33925AE7-4786-4D86-9C25-C70B6BF11DD0}" type="presOf" srcId="{C9CE48F2-5485-4AE5-8944-8F5834F97CA2}" destId="{AB3581BF-ACCF-474C-B80B-AE856B8D7B2F}" srcOrd="0" destOrd="0" presId="urn:microsoft.com/office/officeart/2008/layout/HorizontalMultiLevelHierarchy"/>
    <dgm:cxn modelId="{09E63D71-B6D3-4B0F-9D4B-0995C1E91C1F}" type="presOf" srcId="{9F9168F1-190F-415E-AEE8-174315559DA2}" destId="{AA788ED4-8853-4DA2-953C-F25A5BD63375}" srcOrd="1" destOrd="0" presId="urn:microsoft.com/office/officeart/2008/layout/HorizontalMultiLevelHierarchy"/>
    <dgm:cxn modelId="{95722D10-FCA1-4388-85E8-219604C98DB7}" type="presOf" srcId="{A4748F69-2300-4E6B-9C83-38A3A81C4227}" destId="{15E839CA-27D0-4FBF-B8D1-D7EF712A0AB3}" srcOrd="1" destOrd="0" presId="urn:microsoft.com/office/officeart/2008/layout/HorizontalMultiLevelHierarchy"/>
    <dgm:cxn modelId="{21FECBC4-9ADF-41F6-AC83-8F463B083297}" type="presOf" srcId="{D1D7C449-A278-4182-A0CE-6B7A05DC02EF}" destId="{EC19C327-24A9-4EC6-A0EE-BCE4A8193EEF}" srcOrd="1" destOrd="0" presId="urn:microsoft.com/office/officeart/2008/layout/HorizontalMultiLevelHierarchy"/>
    <dgm:cxn modelId="{0B5BA002-1632-4BCC-B00D-38B1201EE61E}" type="presOf" srcId="{102EDF9A-6C22-4E0B-8A53-FB7877B52A3F}" destId="{6E9B0AB0-A233-4176-9E1F-18865B44C22B}" srcOrd="1" destOrd="0" presId="urn:microsoft.com/office/officeart/2008/layout/HorizontalMultiLevelHierarchy"/>
    <dgm:cxn modelId="{4F3911B7-A503-4546-AFD1-9A226EE86E0F}" srcId="{D4F40A1B-1B4A-4D8F-A0CC-1E61CE64D008}" destId="{CA05D1DD-931B-46C0-80CB-A575FA05E6AF}" srcOrd="5" destOrd="0" parTransId="{102EDF9A-6C22-4E0B-8A53-FB7877B52A3F}" sibTransId="{9CC6EC1D-0ECB-49EC-83DD-BEFE7650BE34}"/>
    <dgm:cxn modelId="{A76F2887-92E6-4BA6-82FE-4EB2B18CA876}" type="presOf" srcId="{D4F40A1B-1B4A-4D8F-A0CC-1E61CE64D008}" destId="{7741DCC3-3414-4542-BA13-5ACBD10186CA}" srcOrd="0" destOrd="0" presId="urn:microsoft.com/office/officeart/2008/layout/HorizontalMultiLevelHierarchy"/>
    <dgm:cxn modelId="{B0ACC51F-CA36-4A3F-8D8B-0C0B6F335D5B}" type="presOf" srcId="{222B6DDC-5C8D-4597-AC39-689B64954B40}" destId="{549F7084-F409-46BE-87BB-0BE5F6A486A7}" srcOrd="1" destOrd="0" presId="urn:microsoft.com/office/officeart/2008/layout/HorizontalMultiLevelHierarchy"/>
    <dgm:cxn modelId="{558E6F73-920D-46F6-AD0D-29C817C1A9DE}" type="presOf" srcId="{D1D7C449-A278-4182-A0CE-6B7A05DC02EF}" destId="{589B95B0-8ED4-4CCB-8DA6-D5709E663114}" srcOrd="0" destOrd="0" presId="urn:microsoft.com/office/officeart/2008/layout/HorizontalMultiLevelHierarchy"/>
    <dgm:cxn modelId="{85FED12F-6177-4E7C-A0FA-798951B98F46}" type="presOf" srcId="{9F9168F1-190F-415E-AEE8-174315559DA2}" destId="{01CDC1B7-D603-43A6-9D11-DACDA1C4CAC0}" srcOrd="0" destOrd="0" presId="urn:microsoft.com/office/officeart/2008/layout/HorizontalMultiLevelHierarchy"/>
    <dgm:cxn modelId="{ED72AA07-74F8-4EF9-B29B-697D97F61491}" type="presOf" srcId="{77334B19-8A8C-48B3-97AD-08E50238DA0D}" destId="{59D4EE54-55E1-417A-B8EA-1B65C6782D89}" srcOrd="1" destOrd="0" presId="urn:microsoft.com/office/officeart/2008/layout/HorizontalMultiLevelHierarchy"/>
    <dgm:cxn modelId="{9C6C5119-F829-457A-86C8-7C122DB6B86A}" type="presOf" srcId="{85D6D311-73F4-43D1-B304-75BED0C45A88}" destId="{230934B3-F4E2-45DF-BB6A-41FA3936DA2D}" srcOrd="0" destOrd="0" presId="urn:microsoft.com/office/officeart/2008/layout/HorizontalMultiLevelHierarchy"/>
    <dgm:cxn modelId="{F5692528-A581-4171-8EB4-4DFE27AA84B4}" type="presOf" srcId="{ACE3C157-52AC-46C0-A246-BE27F4E3F1AC}" destId="{29277D9A-844D-4C22-8AD3-1B455A9BFFA5}" srcOrd="1" destOrd="0" presId="urn:microsoft.com/office/officeart/2008/layout/HorizontalMultiLevelHierarchy"/>
    <dgm:cxn modelId="{1C7C3A19-DB97-4728-96BC-5E1042379B7D}" srcId="{D4F40A1B-1B4A-4D8F-A0CC-1E61CE64D008}" destId="{1B7EA8FA-24ED-48E5-BA0A-758321873DD0}" srcOrd="8" destOrd="0" parTransId="{6FDE9D75-D18D-456C-8D04-4D0756004263}" sibTransId="{149ACF4F-2626-4BD0-B641-3C6313C49059}"/>
    <dgm:cxn modelId="{3B860FA2-01FD-463E-99F2-E0A5D2A89928}" type="presOf" srcId="{3CA5110C-E704-49C1-B0DC-8FC7B1649B5A}" destId="{A6C86C18-FF68-49F4-A842-E90826AF83F1}" srcOrd="0" destOrd="0" presId="urn:microsoft.com/office/officeart/2008/layout/HorizontalMultiLevelHierarchy"/>
    <dgm:cxn modelId="{FAB2129A-D0F8-4928-AE00-6EB4AC638E15}" type="presOf" srcId="{2F0AC754-1563-4481-8698-A1C5FA116213}" destId="{55F029D9-7562-4378-9792-2CA4ACF9AEE0}" srcOrd="0" destOrd="0" presId="urn:microsoft.com/office/officeart/2008/layout/HorizontalMultiLevelHierarchy"/>
    <dgm:cxn modelId="{EE56C344-6A90-4F00-9FF4-0843224CDDB0}" type="presOf" srcId="{6FDE9D75-D18D-456C-8D04-4D0756004263}" destId="{2CFAFE6F-8A55-4485-8C88-ABC8F6F077EE}" srcOrd="0" destOrd="0" presId="urn:microsoft.com/office/officeart/2008/layout/HorizontalMultiLevelHierarchy"/>
    <dgm:cxn modelId="{314BE164-0CF3-4E95-809F-209E5C6E259D}" type="presOf" srcId="{102EDF9A-6C22-4E0B-8A53-FB7877B52A3F}" destId="{26B263E3-3EA7-4B1F-9BBA-9A4742600A52}" srcOrd="0" destOrd="0" presId="urn:microsoft.com/office/officeart/2008/layout/HorizontalMultiLevelHierarchy"/>
    <dgm:cxn modelId="{F5F99B1E-07C7-4FD7-9B4C-2A98602EB8AA}" srcId="{D4F40A1B-1B4A-4D8F-A0CC-1E61CE64D008}" destId="{DFC888E2-2D9E-4828-B447-6FFDF6F3FB65}" srcOrd="6" destOrd="0" parTransId="{ACE3C157-52AC-46C0-A246-BE27F4E3F1AC}" sibTransId="{01F14BE0-1812-4558-A8D4-E6D4744286B1}"/>
    <dgm:cxn modelId="{8A669008-7979-41CE-BFB4-F1EC8869B390}" srcId="{D4F40A1B-1B4A-4D8F-A0CC-1E61CE64D008}" destId="{85D6D311-73F4-43D1-B304-75BED0C45A88}" srcOrd="0" destOrd="0" parTransId="{2F0AC754-1563-4481-8698-A1C5FA116213}" sibTransId="{353E34D0-1BBF-46FF-BCC7-70630BEFA90B}"/>
    <dgm:cxn modelId="{7BF745F2-62A7-49A2-B9E1-7184EF06C56C}" srcId="{D4F40A1B-1B4A-4D8F-A0CC-1E61CE64D008}" destId="{B18CC068-BFED-457F-833F-0A172A1A44A4}" srcOrd="2" destOrd="0" parTransId="{A4748F69-2300-4E6B-9C83-38A3A81C4227}" sibTransId="{9A085257-8C65-41F9-90ED-8F4BA5867068}"/>
    <dgm:cxn modelId="{FBF11166-313C-48C5-9107-2EF6F64BC85F}" type="presOf" srcId="{5AB3EE67-C2DC-41AE-B2BE-12BDD8C78BFE}" destId="{DC98F611-540F-4E74-BF64-5333DDD8AE54}" srcOrd="0" destOrd="0" presId="urn:microsoft.com/office/officeart/2008/layout/HorizontalMultiLevelHierarchy"/>
    <dgm:cxn modelId="{CEB470C2-0085-4046-A8FE-8D04ADA8F786}" type="presOf" srcId="{6FDE9D75-D18D-456C-8D04-4D0756004263}" destId="{107B4FCA-0F66-48D1-AD0D-2647A2756541}" srcOrd="1" destOrd="0" presId="urn:microsoft.com/office/officeart/2008/layout/HorizontalMultiLevelHierarchy"/>
    <dgm:cxn modelId="{D8505CE9-E6D2-4141-A83F-0E13ADED4A7B}" type="presOf" srcId="{222B6DDC-5C8D-4597-AC39-689B64954B40}" destId="{59BF27F1-C0C9-48B0-A070-FB389826A4B4}" srcOrd="0" destOrd="0" presId="urn:microsoft.com/office/officeart/2008/layout/HorizontalMultiLevelHierarchy"/>
    <dgm:cxn modelId="{64812453-990F-4586-9758-9F935C915413}" type="presParOf" srcId="{A6C86C18-FF68-49F4-A842-E90826AF83F1}" destId="{7ED493A0-1836-4483-A60E-0D519062B5A6}" srcOrd="0" destOrd="0" presId="urn:microsoft.com/office/officeart/2008/layout/HorizontalMultiLevelHierarchy"/>
    <dgm:cxn modelId="{7BE8A98A-3DAF-4909-952E-86CA22D89609}" type="presParOf" srcId="{7ED493A0-1836-4483-A60E-0D519062B5A6}" destId="{7741DCC3-3414-4542-BA13-5ACBD10186CA}" srcOrd="0" destOrd="0" presId="urn:microsoft.com/office/officeart/2008/layout/HorizontalMultiLevelHierarchy"/>
    <dgm:cxn modelId="{5DE18D02-31F3-4DD7-A4CF-7A26F0F7C73D}" type="presParOf" srcId="{7ED493A0-1836-4483-A60E-0D519062B5A6}" destId="{C337E065-FA06-4A5F-9378-51099663DBAB}" srcOrd="1" destOrd="0" presId="urn:microsoft.com/office/officeart/2008/layout/HorizontalMultiLevelHierarchy"/>
    <dgm:cxn modelId="{AD74FEE0-FAAF-4083-A206-21AC6D34D1BE}" type="presParOf" srcId="{C337E065-FA06-4A5F-9378-51099663DBAB}" destId="{55F029D9-7562-4378-9792-2CA4ACF9AEE0}" srcOrd="0" destOrd="0" presId="urn:microsoft.com/office/officeart/2008/layout/HorizontalMultiLevelHierarchy"/>
    <dgm:cxn modelId="{43591359-6222-4967-9EFC-1FCE35BBEF39}" type="presParOf" srcId="{55F029D9-7562-4378-9792-2CA4ACF9AEE0}" destId="{7A852C85-B3DA-4021-915F-7FC59ED62D01}" srcOrd="0" destOrd="0" presId="urn:microsoft.com/office/officeart/2008/layout/HorizontalMultiLevelHierarchy"/>
    <dgm:cxn modelId="{479F050D-6E45-4C10-878F-7E0BAD0772DB}" type="presParOf" srcId="{C337E065-FA06-4A5F-9378-51099663DBAB}" destId="{552FE016-B4E3-41E4-BA35-C5E71A8DB5AB}" srcOrd="1" destOrd="0" presId="urn:microsoft.com/office/officeart/2008/layout/HorizontalMultiLevelHierarchy"/>
    <dgm:cxn modelId="{96FA6DF0-E777-480F-BEDF-C0F28374B275}" type="presParOf" srcId="{552FE016-B4E3-41E4-BA35-C5E71A8DB5AB}" destId="{230934B3-F4E2-45DF-BB6A-41FA3936DA2D}" srcOrd="0" destOrd="0" presId="urn:microsoft.com/office/officeart/2008/layout/HorizontalMultiLevelHierarchy"/>
    <dgm:cxn modelId="{1138089A-8916-409F-B5C3-87467929AC5C}" type="presParOf" srcId="{552FE016-B4E3-41E4-BA35-C5E71A8DB5AB}" destId="{85E8D5A8-6542-4099-A675-502BF4F59AC2}" srcOrd="1" destOrd="0" presId="urn:microsoft.com/office/officeart/2008/layout/HorizontalMultiLevelHierarchy"/>
    <dgm:cxn modelId="{B6937B93-C3D9-439B-A807-E99F9E9154F3}" type="presParOf" srcId="{C337E065-FA06-4A5F-9378-51099663DBAB}" destId="{2E7BF6CE-3220-49CD-A0AF-01616ED94B1D}" srcOrd="2" destOrd="0" presId="urn:microsoft.com/office/officeart/2008/layout/HorizontalMultiLevelHierarchy"/>
    <dgm:cxn modelId="{A930E762-632F-46D9-BAED-08858A41E039}" type="presParOf" srcId="{2E7BF6CE-3220-49CD-A0AF-01616ED94B1D}" destId="{59D4EE54-55E1-417A-B8EA-1B65C6782D89}" srcOrd="0" destOrd="0" presId="urn:microsoft.com/office/officeart/2008/layout/HorizontalMultiLevelHierarchy"/>
    <dgm:cxn modelId="{DCDA664C-7A41-4B60-B9C9-86F5370F1648}" type="presParOf" srcId="{C337E065-FA06-4A5F-9378-51099663DBAB}" destId="{D5839AB2-D105-4AE0-B438-E8175CADD13C}" srcOrd="3" destOrd="0" presId="urn:microsoft.com/office/officeart/2008/layout/HorizontalMultiLevelHierarchy"/>
    <dgm:cxn modelId="{C55C1C13-428A-4CFF-B5D7-73C172BBDA51}" type="presParOf" srcId="{D5839AB2-D105-4AE0-B438-E8175CADD13C}" destId="{E95EE7B7-0CD5-4217-9BFA-967C028A0288}" srcOrd="0" destOrd="0" presId="urn:microsoft.com/office/officeart/2008/layout/HorizontalMultiLevelHierarchy"/>
    <dgm:cxn modelId="{1E87BC5E-97DC-4E49-98AA-8BB4FCA5891D}" type="presParOf" srcId="{D5839AB2-D105-4AE0-B438-E8175CADD13C}" destId="{C267D9EC-A6F7-4286-BC1C-04B8C20E0BE0}" srcOrd="1" destOrd="0" presId="urn:microsoft.com/office/officeart/2008/layout/HorizontalMultiLevelHierarchy"/>
    <dgm:cxn modelId="{2DC0D707-09CE-4CE8-989A-E73C9E52FD26}" type="presParOf" srcId="{C337E065-FA06-4A5F-9378-51099663DBAB}" destId="{20A28F08-5BF5-4932-8303-2122780FC7B5}" srcOrd="4" destOrd="0" presId="urn:microsoft.com/office/officeart/2008/layout/HorizontalMultiLevelHierarchy"/>
    <dgm:cxn modelId="{0F8DE342-377D-40DC-B0A9-D2388A3ABD98}" type="presParOf" srcId="{20A28F08-5BF5-4932-8303-2122780FC7B5}" destId="{15E839CA-27D0-4FBF-B8D1-D7EF712A0AB3}" srcOrd="0" destOrd="0" presId="urn:microsoft.com/office/officeart/2008/layout/HorizontalMultiLevelHierarchy"/>
    <dgm:cxn modelId="{B36F6DAB-9EE4-4A40-B064-2E7A794C6FB3}" type="presParOf" srcId="{C337E065-FA06-4A5F-9378-51099663DBAB}" destId="{F4F2FE53-526F-4D67-BAAB-6554F233781C}" srcOrd="5" destOrd="0" presId="urn:microsoft.com/office/officeart/2008/layout/HorizontalMultiLevelHierarchy"/>
    <dgm:cxn modelId="{C932CF7A-FD71-4D2B-96E2-5B86CE752EB2}" type="presParOf" srcId="{F4F2FE53-526F-4D67-BAAB-6554F233781C}" destId="{409A6151-1A4F-4B0A-A6E7-F74EB094E250}" srcOrd="0" destOrd="0" presId="urn:microsoft.com/office/officeart/2008/layout/HorizontalMultiLevelHierarchy"/>
    <dgm:cxn modelId="{4CF5B86D-EF64-40E0-96D9-1D40DBE39E49}" type="presParOf" srcId="{F4F2FE53-526F-4D67-BAAB-6554F233781C}" destId="{25EADD3D-9338-4633-87EA-134DF1B37D2E}" srcOrd="1" destOrd="0" presId="urn:microsoft.com/office/officeart/2008/layout/HorizontalMultiLevelHierarchy"/>
    <dgm:cxn modelId="{566B05BD-1DFF-427E-93C6-88A5420F8DE0}" type="presParOf" srcId="{C337E065-FA06-4A5F-9378-51099663DBAB}" destId="{01CDC1B7-D603-43A6-9D11-DACDA1C4CAC0}" srcOrd="6" destOrd="0" presId="urn:microsoft.com/office/officeart/2008/layout/HorizontalMultiLevelHierarchy"/>
    <dgm:cxn modelId="{6D285846-EFE2-448D-A8B7-E05483C01ABD}" type="presParOf" srcId="{01CDC1B7-D603-43A6-9D11-DACDA1C4CAC0}" destId="{AA788ED4-8853-4DA2-953C-F25A5BD63375}" srcOrd="0" destOrd="0" presId="urn:microsoft.com/office/officeart/2008/layout/HorizontalMultiLevelHierarchy"/>
    <dgm:cxn modelId="{6FAF1CB7-405E-4B67-BC7D-A8E0CBA7BAEB}" type="presParOf" srcId="{C337E065-FA06-4A5F-9378-51099663DBAB}" destId="{937F2025-26ED-475B-A582-3CFF68C2BC0A}" srcOrd="7" destOrd="0" presId="urn:microsoft.com/office/officeart/2008/layout/HorizontalMultiLevelHierarchy"/>
    <dgm:cxn modelId="{80E4DBE7-C0B7-431B-8C81-E65CAFA83D4A}" type="presParOf" srcId="{937F2025-26ED-475B-A582-3CFF68C2BC0A}" destId="{B265CC73-B5DE-4570-B26B-6C661399345C}" srcOrd="0" destOrd="0" presId="urn:microsoft.com/office/officeart/2008/layout/HorizontalMultiLevelHierarchy"/>
    <dgm:cxn modelId="{CA4513F9-741C-4991-8C65-627935C54E38}" type="presParOf" srcId="{937F2025-26ED-475B-A582-3CFF68C2BC0A}" destId="{2EB9ED2F-0222-4EE8-B219-2FC0F686D39E}" srcOrd="1" destOrd="0" presId="urn:microsoft.com/office/officeart/2008/layout/HorizontalMultiLevelHierarchy"/>
    <dgm:cxn modelId="{32C8EA43-0A97-49BB-8BF3-3F1240002F70}" type="presParOf" srcId="{C337E065-FA06-4A5F-9378-51099663DBAB}" destId="{589B95B0-8ED4-4CCB-8DA6-D5709E663114}" srcOrd="8" destOrd="0" presId="urn:microsoft.com/office/officeart/2008/layout/HorizontalMultiLevelHierarchy"/>
    <dgm:cxn modelId="{2E921220-6501-40BA-9F8B-F2AE18982C31}" type="presParOf" srcId="{589B95B0-8ED4-4CCB-8DA6-D5709E663114}" destId="{EC19C327-24A9-4EC6-A0EE-BCE4A8193EEF}" srcOrd="0" destOrd="0" presId="urn:microsoft.com/office/officeart/2008/layout/HorizontalMultiLevelHierarchy"/>
    <dgm:cxn modelId="{515655E7-38DE-4774-AD99-4C0F8626F595}" type="presParOf" srcId="{C337E065-FA06-4A5F-9378-51099663DBAB}" destId="{44B95614-1DA0-4E9E-98A3-85190BBA489E}" srcOrd="9" destOrd="0" presId="urn:microsoft.com/office/officeart/2008/layout/HorizontalMultiLevelHierarchy"/>
    <dgm:cxn modelId="{3BB976D9-1C83-4CF2-9E5E-0DEF38424980}" type="presParOf" srcId="{44B95614-1DA0-4E9E-98A3-85190BBA489E}" destId="{AB3581BF-ACCF-474C-B80B-AE856B8D7B2F}" srcOrd="0" destOrd="0" presId="urn:microsoft.com/office/officeart/2008/layout/HorizontalMultiLevelHierarchy"/>
    <dgm:cxn modelId="{18DED443-75BB-4883-86A1-4FBE4E399B30}" type="presParOf" srcId="{44B95614-1DA0-4E9E-98A3-85190BBA489E}" destId="{AAD06C11-7403-4CC5-8CC2-158ECC4147B5}" srcOrd="1" destOrd="0" presId="urn:microsoft.com/office/officeart/2008/layout/HorizontalMultiLevelHierarchy"/>
    <dgm:cxn modelId="{9701768A-7E80-4013-9547-8F0B5B725801}" type="presParOf" srcId="{C337E065-FA06-4A5F-9378-51099663DBAB}" destId="{26B263E3-3EA7-4B1F-9BBA-9A4742600A52}" srcOrd="10" destOrd="0" presId="urn:microsoft.com/office/officeart/2008/layout/HorizontalMultiLevelHierarchy"/>
    <dgm:cxn modelId="{0B27B0D3-6921-4323-B33F-91BA255D1A9D}" type="presParOf" srcId="{26B263E3-3EA7-4B1F-9BBA-9A4742600A52}" destId="{6E9B0AB0-A233-4176-9E1F-18865B44C22B}" srcOrd="0" destOrd="0" presId="urn:microsoft.com/office/officeart/2008/layout/HorizontalMultiLevelHierarchy"/>
    <dgm:cxn modelId="{35040E71-C2A9-4984-AAAB-2051B09A34DA}" type="presParOf" srcId="{C337E065-FA06-4A5F-9378-51099663DBAB}" destId="{77E9293F-FCD5-4721-8E4D-DD579C129087}" srcOrd="11" destOrd="0" presId="urn:microsoft.com/office/officeart/2008/layout/HorizontalMultiLevelHierarchy"/>
    <dgm:cxn modelId="{B2E0B0B4-15B6-4300-8ED5-4D028EF4AE08}" type="presParOf" srcId="{77E9293F-FCD5-4721-8E4D-DD579C129087}" destId="{CDBE0D52-72C0-4F78-8400-58B04071515A}" srcOrd="0" destOrd="0" presId="urn:microsoft.com/office/officeart/2008/layout/HorizontalMultiLevelHierarchy"/>
    <dgm:cxn modelId="{F4F1B24F-C5F6-4F2C-99C1-A84D8288FBE4}" type="presParOf" srcId="{77E9293F-FCD5-4721-8E4D-DD579C129087}" destId="{4FAC9CE3-E70B-4D09-AC2C-895EC706F0A4}" srcOrd="1" destOrd="0" presId="urn:microsoft.com/office/officeart/2008/layout/HorizontalMultiLevelHierarchy"/>
    <dgm:cxn modelId="{16D85A01-621F-4502-98D7-AEB4BBCA32A9}" type="presParOf" srcId="{C337E065-FA06-4A5F-9378-51099663DBAB}" destId="{A437C43F-FC4E-47B5-A8F8-A2C68C10C06D}" srcOrd="12" destOrd="0" presId="urn:microsoft.com/office/officeart/2008/layout/HorizontalMultiLevelHierarchy"/>
    <dgm:cxn modelId="{2C14676E-7862-434E-90A8-55595ABE61BE}" type="presParOf" srcId="{A437C43F-FC4E-47B5-A8F8-A2C68C10C06D}" destId="{29277D9A-844D-4C22-8AD3-1B455A9BFFA5}" srcOrd="0" destOrd="0" presId="urn:microsoft.com/office/officeart/2008/layout/HorizontalMultiLevelHierarchy"/>
    <dgm:cxn modelId="{F880B4FF-2F11-492B-A5F3-12B94FF186DC}" type="presParOf" srcId="{C337E065-FA06-4A5F-9378-51099663DBAB}" destId="{0089AEE2-3B8C-40C8-8ED8-1DB006BE99A9}" srcOrd="13" destOrd="0" presId="urn:microsoft.com/office/officeart/2008/layout/HorizontalMultiLevelHierarchy"/>
    <dgm:cxn modelId="{2E5AC510-0A85-4CCA-A7A4-46C0A93B6975}" type="presParOf" srcId="{0089AEE2-3B8C-40C8-8ED8-1DB006BE99A9}" destId="{9EFDFAB0-DF65-4459-90E6-4E8BE2286251}" srcOrd="0" destOrd="0" presId="urn:microsoft.com/office/officeart/2008/layout/HorizontalMultiLevelHierarchy"/>
    <dgm:cxn modelId="{1E7840CC-3FCF-46BF-A115-854881106509}" type="presParOf" srcId="{0089AEE2-3B8C-40C8-8ED8-1DB006BE99A9}" destId="{6CD25438-7C5F-4EF3-B268-C62699AFFEAA}" srcOrd="1" destOrd="0" presId="urn:microsoft.com/office/officeart/2008/layout/HorizontalMultiLevelHierarchy"/>
    <dgm:cxn modelId="{797F4D1A-1ECE-4FD9-803B-8899CA5C4874}" type="presParOf" srcId="{C337E065-FA06-4A5F-9378-51099663DBAB}" destId="{59BF27F1-C0C9-48B0-A070-FB389826A4B4}" srcOrd="14" destOrd="0" presId="urn:microsoft.com/office/officeart/2008/layout/HorizontalMultiLevelHierarchy"/>
    <dgm:cxn modelId="{67B58AAF-3DF4-4A6B-8285-ECC43F295E76}" type="presParOf" srcId="{59BF27F1-C0C9-48B0-A070-FB389826A4B4}" destId="{549F7084-F409-46BE-87BB-0BE5F6A486A7}" srcOrd="0" destOrd="0" presId="urn:microsoft.com/office/officeart/2008/layout/HorizontalMultiLevelHierarchy"/>
    <dgm:cxn modelId="{82864FE1-2CD6-4772-8924-3A5CCDEB2640}" type="presParOf" srcId="{C337E065-FA06-4A5F-9378-51099663DBAB}" destId="{1FA44152-D86D-4F2E-B03B-3DEE136B26BD}" srcOrd="15" destOrd="0" presId="urn:microsoft.com/office/officeart/2008/layout/HorizontalMultiLevelHierarchy"/>
    <dgm:cxn modelId="{566434BA-7A72-41E2-9545-806FC6F580E6}" type="presParOf" srcId="{1FA44152-D86D-4F2E-B03B-3DEE136B26BD}" destId="{DC98F611-540F-4E74-BF64-5333DDD8AE54}" srcOrd="0" destOrd="0" presId="urn:microsoft.com/office/officeart/2008/layout/HorizontalMultiLevelHierarchy"/>
    <dgm:cxn modelId="{B97F6F9F-C16B-4D68-BA1C-36837336D661}" type="presParOf" srcId="{1FA44152-D86D-4F2E-B03B-3DEE136B26BD}" destId="{DBE7D8AC-1D67-45DF-BFF5-E852E4BFDCD8}" srcOrd="1" destOrd="0" presId="urn:microsoft.com/office/officeart/2008/layout/HorizontalMultiLevelHierarchy"/>
    <dgm:cxn modelId="{307284C0-A274-41EE-A837-39694D454EAC}" type="presParOf" srcId="{C337E065-FA06-4A5F-9378-51099663DBAB}" destId="{2CFAFE6F-8A55-4485-8C88-ABC8F6F077EE}" srcOrd="16" destOrd="0" presId="urn:microsoft.com/office/officeart/2008/layout/HorizontalMultiLevelHierarchy"/>
    <dgm:cxn modelId="{72D255E4-7C00-4631-8374-B2E01330DEC0}" type="presParOf" srcId="{2CFAFE6F-8A55-4485-8C88-ABC8F6F077EE}" destId="{107B4FCA-0F66-48D1-AD0D-2647A2756541}" srcOrd="0" destOrd="0" presId="urn:microsoft.com/office/officeart/2008/layout/HorizontalMultiLevelHierarchy"/>
    <dgm:cxn modelId="{47415098-BE6D-4C00-895F-6E00129574D5}" type="presParOf" srcId="{C337E065-FA06-4A5F-9378-51099663DBAB}" destId="{B6731A87-B990-4AE9-A8DF-C6A471BB1584}" srcOrd="17" destOrd="0" presId="urn:microsoft.com/office/officeart/2008/layout/HorizontalMultiLevelHierarchy"/>
    <dgm:cxn modelId="{A7FA841D-E104-4C9A-8BFB-73DAF70C4027}" type="presParOf" srcId="{B6731A87-B990-4AE9-A8DF-C6A471BB1584}" destId="{E54E4594-88C9-4DC8-9B48-7A47500A8D09}" srcOrd="0" destOrd="0" presId="urn:microsoft.com/office/officeart/2008/layout/HorizontalMultiLevelHierarchy"/>
    <dgm:cxn modelId="{095B6BC6-3DB5-498B-B473-70280E96D72F}" type="presParOf" srcId="{B6731A87-B990-4AE9-A8DF-C6A471BB1584}" destId="{D73E69D7-41AE-46E7-A3B8-C2820C46B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D0D4C-43F9-4BF0-95B6-58120F1BD61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1FB3E0A-F5B4-43F3-B0F3-4155F71C77D4}">
      <dgm:prSet phldrT="[Texto]" custT="1"/>
      <dgm:spPr>
        <a:solidFill>
          <a:schemeClr val="bg2"/>
        </a:solidFill>
      </dgm:spPr>
      <dgm:t>
        <a:bodyPr/>
        <a:lstStyle/>
        <a:p>
          <a:pPr algn="l"/>
          <a:r>
            <a:rPr lang="pt-PT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BE POSITIVE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project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: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Implementation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innovative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motivational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for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personal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development</a:t>
          </a:r>
          <a:endParaRPr lang="pt-PT" sz="15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BF068E8-5E0D-436E-994E-5A66CEBC62ED}" type="parTrans" cxnId="{B5B02E35-98D3-4C51-9688-DBC42C85BBFF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016D8D7-C77F-407E-B6FE-F2DEF2BE9305}" type="sibTrans" cxnId="{B5B02E35-98D3-4C51-9688-DBC42C85BBFF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7C60D34-048E-4887-A4B2-81A99DB49F19}">
      <dgm:prSet phldrT="[Texto]" custT="1"/>
      <dgm:spPr/>
      <dgm:t>
        <a:bodyPr/>
        <a:lstStyle/>
        <a:p>
          <a:pPr algn="l"/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Health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education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programme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: Medical check-ups 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data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collection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health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indicators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endParaRPr lang="pt-PT" sz="15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61AF03B-0894-4154-BF8D-C5BF2078436A}" type="parTrans" cxnId="{7D2BAE91-E5C1-47AE-9DC4-A759A8994A09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845FFFF-90AB-4189-BE44-FE3C04304359}" type="sibTrans" cxnId="{7D2BAE91-E5C1-47AE-9DC4-A759A8994A09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126C70D-3CF3-4FAF-9F24-056665837AE9}">
      <dgm:prSet custT="1"/>
      <dgm:spPr/>
      <dgm:t>
        <a:bodyPr/>
        <a:lstStyle/>
        <a:p>
          <a:pPr algn="just"/>
          <a:r>
            <a:rPr lang="pt-PT" sz="15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ICT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Programme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: Use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IT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tools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in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the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context</a:t>
          </a:r>
          <a:endParaRPr lang="pt-PT" sz="15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CFE130-5B25-466E-B51D-06979ED68296}" type="parTrans" cxnId="{1A897771-5BC1-48D7-B63C-D867ED5BF488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2DEFE75-AFBA-4E35-8C2F-753E3A2AA1F3}" type="sibTrans" cxnId="{1A897771-5BC1-48D7-B63C-D867ED5BF488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99F1679-1F79-4B63-9F17-2C84628689B2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National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Reading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Programme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: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Promotion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writing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reading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/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habits</a:t>
          </a:r>
          <a:endParaRPr lang="pt-PT" sz="15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FB92AB-EF50-41E2-A5CE-9DE3245968A6}" type="parTrans" cxnId="{C9BF25FE-52DF-4670-B1A3-3994EAB7D2AA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1928D96-46BB-4526-BAA6-79939EE8848A}" type="sibTrans" cxnId="{C9BF25FE-52DF-4670-B1A3-3994EAB7D2AA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6AE6BC7-59A2-4640-89B6-F894CE99228F}">
      <dgm:prSet custT="1"/>
      <dgm:spPr/>
      <dgm:t>
        <a:bodyPr/>
        <a:lstStyle/>
        <a:p>
          <a:pPr algn="l"/>
          <a:r>
            <a:rPr lang="pt-PT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School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Library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: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assisting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developing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information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skills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training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readers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pt-PT" sz="15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B3C2BB7-224B-48D5-9BB6-707733EEA069}" type="parTrans" cxnId="{51EA5B0C-5419-41D4-9852-D5D0027CD87F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096018B-4F9C-46EE-9C9E-B2F827F393C8}" type="sibTrans" cxnId="{51EA5B0C-5419-41D4-9852-D5D0027CD87F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599C87C-A7AA-477B-9A56-DDE6A16D2E55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Clubs: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Theatre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Sports</a:t>
          </a:r>
          <a:endParaRPr lang="pt-PT" sz="15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BDA30D0-ABF2-4F14-B82C-8C9DE51B6784}" type="parTrans" cxnId="{2774393E-EC54-4B25-AC20-D43276697EEE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E1ACB61-1932-4F6D-8BD1-98F30EDEF01B}" type="sibTrans" cxnId="{2774393E-EC54-4B25-AC20-D43276697EEE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82367E2-BCB6-42F7-96D4-F3243DDBD008}">
      <dgm:prSet phldrT="[Texto]" custT="1"/>
      <dgm:spPr/>
      <dgm:t>
        <a:bodyPr/>
        <a:lstStyle/>
        <a:p>
          <a:pPr algn="ctr"/>
          <a:r>
            <a:rPr lang="en-GB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Projects and activities of reference</a:t>
          </a:r>
          <a:endParaRPr lang="pt-PT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340E41C-D23D-45B4-94B9-4BDE9E61847B}" type="sibTrans" cxnId="{1513EAFE-2F3F-4ADE-939E-72BDE095DBDE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6209318-6276-4B0A-9B9E-D2E1F33C4429}" type="parTrans" cxnId="{1513EAFE-2F3F-4ADE-939E-72BDE095DBDE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ADA1B2A-1E0B-42F6-9299-02D6C115857D}">
      <dgm:prSet custT="1"/>
      <dgm:spPr/>
      <dgm:t>
        <a:bodyPr/>
        <a:lstStyle/>
        <a:p>
          <a:pPr algn="l"/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Go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Project: mobile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endParaRPr lang="pt-PT" sz="15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23785D-A934-4F3C-AB9C-7342FBAE0798}" type="sibTrans" cxnId="{714DE3B0-3802-45BF-B10E-6A899DB6C267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45E89EE-BD54-451E-95A0-375E750298E5}" type="parTrans" cxnId="{714DE3B0-3802-45BF-B10E-6A899DB6C267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2A3FB1-029E-47BC-9B26-44C3C43C884A}">
      <dgm:prSet phldrT="[Texto]" custT="1"/>
      <dgm:spPr>
        <a:solidFill>
          <a:schemeClr val="bg2"/>
        </a:solidFill>
      </dgm:spPr>
      <dgm:t>
        <a:bodyPr/>
        <a:lstStyle/>
        <a:p>
          <a:pPr algn="l"/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Classroom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/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with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partnerships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/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Tutorials</a:t>
          </a:r>
          <a:r>
            <a:rPr lang="pt-P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for </a:t>
          </a:r>
          <a:r>
            <a:rPr lang="pt-PT" sz="15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students</a:t>
          </a:r>
          <a:endParaRPr lang="pt-PT" sz="15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0D49FA6-6D1A-41E0-964B-E76D68B74335}" type="sibTrans" cxnId="{B479B173-C386-4943-995D-FAC8C4D93514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0E72A2B-046B-43EC-A592-98CE2053FC3E}" type="parTrans" cxnId="{B479B173-C386-4943-995D-FAC8C4D93514}">
      <dgm:prSet/>
      <dgm:spPr/>
      <dgm:t>
        <a:bodyPr/>
        <a:lstStyle/>
        <a:p>
          <a:endParaRPr lang="pt-PT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3532EB-6FEC-4324-BB23-9038FE9FF587}" type="pres">
      <dgm:prSet presAssocID="{D34D0D4C-43F9-4BF0-95B6-58120F1BD6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E2DC33-A71E-4C0D-BC65-063ABD4945D2}" type="pres">
      <dgm:prSet presAssocID="{A82367E2-BCB6-42F7-96D4-F3243DDBD008}" presName="root1" presStyleCnt="0"/>
      <dgm:spPr/>
    </dgm:pt>
    <dgm:pt modelId="{EB3A0597-B3F9-4CC1-95DF-447B2941FD81}" type="pres">
      <dgm:prSet presAssocID="{A82367E2-BCB6-42F7-96D4-F3243DDBD008}" presName="LevelOneTextNode" presStyleLbl="node0" presStyleIdx="0" presStyleCnt="1" custScaleY="18568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27B8FDE-CA41-45E7-9836-7E3F3783AA2D}" type="pres">
      <dgm:prSet presAssocID="{A82367E2-BCB6-42F7-96D4-F3243DDBD008}" presName="level2hierChild" presStyleCnt="0"/>
      <dgm:spPr/>
    </dgm:pt>
    <dgm:pt modelId="{24FDD379-5B86-40BF-9B91-B3127F4107DD}" type="pres">
      <dgm:prSet presAssocID="{EBF068E8-5E0D-436E-994E-5A66CEBC62ED}" presName="conn2-1" presStyleLbl="parChTrans1D2" presStyleIdx="0" presStyleCnt="8"/>
      <dgm:spPr/>
      <dgm:t>
        <a:bodyPr/>
        <a:lstStyle/>
        <a:p>
          <a:endParaRPr lang="pt-PT"/>
        </a:p>
      </dgm:t>
    </dgm:pt>
    <dgm:pt modelId="{E6E17D05-63F8-45D7-A0D7-803D7398DC8C}" type="pres">
      <dgm:prSet presAssocID="{EBF068E8-5E0D-436E-994E-5A66CEBC62ED}" presName="connTx" presStyleLbl="parChTrans1D2" presStyleIdx="0" presStyleCnt="8"/>
      <dgm:spPr/>
      <dgm:t>
        <a:bodyPr/>
        <a:lstStyle/>
        <a:p>
          <a:endParaRPr lang="pt-PT"/>
        </a:p>
      </dgm:t>
    </dgm:pt>
    <dgm:pt modelId="{562F4C6A-A880-440B-A133-AB6474B44456}" type="pres">
      <dgm:prSet presAssocID="{81FB3E0A-F5B4-43F3-B0F3-4155F71C77D4}" presName="root2" presStyleCnt="0"/>
      <dgm:spPr/>
    </dgm:pt>
    <dgm:pt modelId="{20C65B22-7053-4E0D-9F76-A7C058C0019B}" type="pres">
      <dgm:prSet presAssocID="{81FB3E0A-F5B4-43F3-B0F3-4155F71C77D4}" presName="LevelTwoTextNode" presStyleLbl="node2" presStyleIdx="0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6E25581-2CEF-4FA3-BA58-4CA63E584A5B}" type="pres">
      <dgm:prSet presAssocID="{81FB3E0A-F5B4-43F3-B0F3-4155F71C77D4}" presName="level3hierChild" presStyleCnt="0"/>
      <dgm:spPr/>
    </dgm:pt>
    <dgm:pt modelId="{73102396-70BF-412A-B678-5873449D7560}" type="pres">
      <dgm:prSet presAssocID="{661AF03B-0894-4154-BF8D-C5BF2078436A}" presName="conn2-1" presStyleLbl="parChTrans1D2" presStyleIdx="1" presStyleCnt="8"/>
      <dgm:spPr/>
      <dgm:t>
        <a:bodyPr/>
        <a:lstStyle/>
        <a:p>
          <a:endParaRPr lang="pt-PT"/>
        </a:p>
      </dgm:t>
    </dgm:pt>
    <dgm:pt modelId="{B2C8BBEB-D8F0-4A7F-9DEA-BCE805B6AED4}" type="pres">
      <dgm:prSet presAssocID="{661AF03B-0894-4154-BF8D-C5BF2078436A}" presName="connTx" presStyleLbl="parChTrans1D2" presStyleIdx="1" presStyleCnt="8"/>
      <dgm:spPr/>
      <dgm:t>
        <a:bodyPr/>
        <a:lstStyle/>
        <a:p>
          <a:endParaRPr lang="pt-PT"/>
        </a:p>
      </dgm:t>
    </dgm:pt>
    <dgm:pt modelId="{2C8C2C3E-C5CD-4383-9504-19E7E275059F}" type="pres">
      <dgm:prSet presAssocID="{17C60D34-048E-4887-A4B2-81A99DB49F19}" presName="root2" presStyleCnt="0"/>
      <dgm:spPr/>
    </dgm:pt>
    <dgm:pt modelId="{41BB1CFD-7135-4797-BE72-DFD1D2B37EC0}" type="pres">
      <dgm:prSet presAssocID="{17C60D34-048E-4887-A4B2-81A99DB49F19}" presName="LevelTwoTextNode" presStyleLbl="node2" presStyleIdx="1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9E6A4DB-CF98-4795-BD6B-012527CBED21}" type="pres">
      <dgm:prSet presAssocID="{17C60D34-048E-4887-A4B2-81A99DB49F19}" presName="level3hierChild" presStyleCnt="0"/>
      <dgm:spPr/>
    </dgm:pt>
    <dgm:pt modelId="{EB19FB83-6286-478B-824E-26292683CFB5}" type="pres">
      <dgm:prSet presAssocID="{F0E72A2B-046B-43EC-A592-98CE2053FC3E}" presName="conn2-1" presStyleLbl="parChTrans1D2" presStyleIdx="2" presStyleCnt="8"/>
      <dgm:spPr/>
      <dgm:t>
        <a:bodyPr/>
        <a:lstStyle/>
        <a:p>
          <a:endParaRPr lang="pt-PT"/>
        </a:p>
      </dgm:t>
    </dgm:pt>
    <dgm:pt modelId="{20CCEC52-751E-4814-9C59-D92C59E05E3E}" type="pres">
      <dgm:prSet presAssocID="{F0E72A2B-046B-43EC-A592-98CE2053FC3E}" presName="connTx" presStyleLbl="parChTrans1D2" presStyleIdx="2" presStyleCnt="8"/>
      <dgm:spPr/>
      <dgm:t>
        <a:bodyPr/>
        <a:lstStyle/>
        <a:p>
          <a:endParaRPr lang="pt-PT"/>
        </a:p>
      </dgm:t>
    </dgm:pt>
    <dgm:pt modelId="{65445CE2-C2DD-458A-941B-8B5DB5A6C443}" type="pres">
      <dgm:prSet presAssocID="{F72A3FB1-029E-47BC-9B26-44C3C43C884A}" presName="root2" presStyleCnt="0"/>
      <dgm:spPr/>
    </dgm:pt>
    <dgm:pt modelId="{77200920-08A7-451B-B6EA-09CEADE8683C}" type="pres">
      <dgm:prSet presAssocID="{F72A3FB1-029E-47BC-9B26-44C3C43C884A}" presName="LevelTwoTextNode" presStyleLbl="node2" presStyleIdx="2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B353FE8-AB79-4863-BD56-1C2372B20375}" type="pres">
      <dgm:prSet presAssocID="{F72A3FB1-029E-47BC-9B26-44C3C43C884A}" presName="level3hierChild" presStyleCnt="0"/>
      <dgm:spPr/>
    </dgm:pt>
    <dgm:pt modelId="{80537AEE-BC4E-47B9-BBEB-57674BCC2097}" type="pres">
      <dgm:prSet presAssocID="{A3CFE130-5B25-466E-B51D-06979ED68296}" presName="conn2-1" presStyleLbl="parChTrans1D2" presStyleIdx="3" presStyleCnt="8"/>
      <dgm:spPr/>
      <dgm:t>
        <a:bodyPr/>
        <a:lstStyle/>
        <a:p>
          <a:endParaRPr lang="pt-PT"/>
        </a:p>
      </dgm:t>
    </dgm:pt>
    <dgm:pt modelId="{9AD3BC72-5B1D-424A-AD1F-D53C0D7EEF6A}" type="pres">
      <dgm:prSet presAssocID="{A3CFE130-5B25-466E-B51D-06979ED68296}" presName="connTx" presStyleLbl="parChTrans1D2" presStyleIdx="3" presStyleCnt="8"/>
      <dgm:spPr/>
      <dgm:t>
        <a:bodyPr/>
        <a:lstStyle/>
        <a:p>
          <a:endParaRPr lang="pt-PT"/>
        </a:p>
      </dgm:t>
    </dgm:pt>
    <dgm:pt modelId="{EB5B3DDC-0182-4F3C-A703-412EABA3F2C5}" type="pres">
      <dgm:prSet presAssocID="{1126C70D-3CF3-4FAF-9F24-056665837AE9}" presName="root2" presStyleCnt="0"/>
      <dgm:spPr/>
    </dgm:pt>
    <dgm:pt modelId="{B8A48896-6A99-46F4-99DF-5E71D2A47C6D}" type="pres">
      <dgm:prSet presAssocID="{1126C70D-3CF3-4FAF-9F24-056665837AE9}" presName="LevelTwoTextNode" presStyleLbl="node2" presStyleIdx="3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AFCD156-D3FE-4F28-873E-F75817AD3BA2}" type="pres">
      <dgm:prSet presAssocID="{1126C70D-3CF3-4FAF-9F24-056665837AE9}" presName="level3hierChild" presStyleCnt="0"/>
      <dgm:spPr/>
    </dgm:pt>
    <dgm:pt modelId="{BEE351B9-5569-4E37-8117-9985637D982F}" type="pres">
      <dgm:prSet presAssocID="{E7FB92AB-EF50-41E2-A5CE-9DE3245968A6}" presName="conn2-1" presStyleLbl="parChTrans1D2" presStyleIdx="4" presStyleCnt="8"/>
      <dgm:spPr/>
      <dgm:t>
        <a:bodyPr/>
        <a:lstStyle/>
        <a:p>
          <a:endParaRPr lang="pt-PT"/>
        </a:p>
      </dgm:t>
    </dgm:pt>
    <dgm:pt modelId="{777AB695-577D-43EF-A652-798E254A8F7C}" type="pres">
      <dgm:prSet presAssocID="{E7FB92AB-EF50-41E2-A5CE-9DE3245968A6}" presName="connTx" presStyleLbl="parChTrans1D2" presStyleIdx="4" presStyleCnt="8"/>
      <dgm:spPr/>
      <dgm:t>
        <a:bodyPr/>
        <a:lstStyle/>
        <a:p>
          <a:endParaRPr lang="pt-PT"/>
        </a:p>
      </dgm:t>
    </dgm:pt>
    <dgm:pt modelId="{0C0744CA-80A4-452E-A1EC-9B8E21AD3B53}" type="pres">
      <dgm:prSet presAssocID="{599F1679-1F79-4B63-9F17-2C84628689B2}" presName="root2" presStyleCnt="0"/>
      <dgm:spPr/>
    </dgm:pt>
    <dgm:pt modelId="{A6E34523-C8DF-4BC2-A585-D038A18EECA3}" type="pres">
      <dgm:prSet presAssocID="{599F1679-1F79-4B63-9F17-2C84628689B2}" presName="LevelTwoTextNode" presStyleLbl="node2" presStyleIdx="4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120446A-C36E-4652-AC5B-CBC4D73D52D5}" type="pres">
      <dgm:prSet presAssocID="{599F1679-1F79-4B63-9F17-2C84628689B2}" presName="level3hierChild" presStyleCnt="0"/>
      <dgm:spPr/>
    </dgm:pt>
    <dgm:pt modelId="{AE942DFF-F265-4230-846D-48CAB2D11CA4}" type="pres">
      <dgm:prSet presAssocID="{345E89EE-BD54-451E-95A0-375E750298E5}" presName="conn2-1" presStyleLbl="parChTrans1D2" presStyleIdx="5" presStyleCnt="8"/>
      <dgm:spPr/>
      <dgm:t>
        <a:bodyPr/>
        <a:lstStyle/>
        <a:p>
          <a:endParaRPr lang="pt-PT"/>
        </a:p>
      </dgm:t>
    </dgm:pt>
    <dgm:pt modelId="{93E62B82-7469-46B8-BA9F-FC9972FD195C}" type="pres">
      <dgm:prSet presAssocID="{345E89EE-BD54-451E-95A0-375E750298E5}" presName="connTx" presStyleLbl="parChTrans1D2" presStyleIdx="5" presStyleCnt="8"/>
      <dgm:spPr/>
      <dgm:t>
        <a:bodyPr/>
        <a:lstStyle/>
        <a:p>
          <a:endParaRPr lang="pt-PT"/>
        </a:p>
      </dgm:t>
    </dgm:pt>
    <dgm:pt modelId="{D14F7FEE-92C2-429C-922C-028C0A2D38C1}" type="pres">
      <dgm:prSet presAssocID="{2ADA1B2A-1E0B-42F6-9299-02D6C115857D}" presName="root2" presStyleCnt="0"/>
      <dgm:spPr/>
    </dgm:pt>
    <dgm:pt modelId="{550FC4AF-27A2-4D0E-AAC0-54541DE03E76}" type="pres">
      <dgm:prSet presAssocID="{2ADA1B2A-1E0B-42F6-9299-02D6C115857D}" presName="LevelTwoTextNode" presStyleLbl="node2" presStyleIdx="5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9B9A3BC-C0B8-4725-B130-65D6C548F91C}" type="pres">
      <dgm:prSet presAssocID="{2ADA1B2A-1E0B-42F6-9299-02D6C115857D}" presName="level3hierChild" presStyleCnt="0"/>
      <dgm:spPr/>
    </dgm:pt>
    <dgm:pt modelId="{665960B4-D9F1-497A-A53C-0C7002A47F36}" type="pres">
      <dgm:prSet presAssocID="{9BDA30D0-ABF2-4F14-B82C-8C9DE51B6784}" presName="conn2-1" presStyleLbl="parChTrans1D2" presStyleIdx="6" presStyleCnt="8"/>
      <dgm:spPr/>
      <dgm:t>
        <a:bodyPr/>
        <a:lstStyle/>
        <a:p>
          <a:endParaRPr lang="pt-PT"/>
        </a:p>
      </dgm:t>
    </dgm:pt>
    <dgm:pt modelId="{D616E7E2-771C-4F49-A615-E392B1BBA6F9}" type="pres">
      <dgm:prSet presAssocID="{9BDA30D0-ABF2-4F14-B82C-8C9DE51B6784}" presName="connTx" presStyleLbl="parChTrans1D2" presStyleIdx="6" presStyleCnt="8"/>
      <dgm:spPr/>
      <dgm:t>
        <a:bodyPr/>
        <a:lstStyle/>
        <a:p>
          <a:endParaRPr lang="pt-PT"/>
        </a:p>
      </dgm:t>
    </dgm:pt>
    <dgm:pt modelId="{8BA363DF-6ED6-4297-B31F-4EC6E0AB4921}" type="pres">
      <dgm:prSet presAssocID="{D599C87C-A7AA-477B-9A56-DDE6A16D2E55}" presName="root2" presStyleCnt="0"/>
      <dgm:spPr/>
    </dgm:pt>
    <dgm:pt modelId="{062745DA-8DA8-4BFD-A6A5-2CB91183B18B}" type="pres">
      <dgm:prSet presAssocID="{D599C87C-A7AA-477B-9A56-DDE6A16D2E55}" presName="LevelTwoTextNode" presStyleLbl="node2" presStyleIdx="6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3A79516-9B1F-4863-86D1-2F34EB2C7A32}" type="pres">
      <dgm:prSet presAssocID="{D599C87C-A7AA-477B-9A56-DDE6A16D2E55}" presName="level3hierChild" presStyleCnt="0"/>
      <dgm:spPr/>
    </dgm:pt>
    <dgm:pt modelId="{C1BD6D17-652B-458F-94DE-4D99377CA241}" type="pres">
      <dgm:prSet presAssocID="{5B3C2BB7-224B-48D5-9BB6-707733EEA069}" presName="conn2-1" presStyleLbl="parChTrans1D2" presStyleIdx="7" presStyleCnt="8"/>
      <dgm:spPr/>
      <dgm:t>
        <a:bodyPr/>
        <a:lstStyle/>
        <a:p>
          <a:endParaRPr lang="pt-PT"/>
        </a:p>
      </dgm:t>
    </dgm:pt>
    <dgm:pt modelId="{C3214D89-1048-4A52-9C0F-7AA25A838889}" type="pres">
      <dgm:prSet presAssocID="{5B3C2BB7-224B-48D5-9BB6-707733EEA069}" presName="connTx" presStyleLbl="parChTrans1D2" presStyleIdx="7" presStyleCnt="8"/>
      <dgm:spPr/>
      <dgm:t>
        <a:bodyPr/>
        <a:lstStyle/>
        <a:p>
          <a:endParaRPr lang="pt-PT"/>
        </a:p>
      </dgm:t>
    </dgm:pt>
    <dgm:pt modelId="{13F2CC4C-78FF-4100-A62E-F69D3327591A}" type="pres">
      <dgm:prSet presAssocID="{56AE6BC7-59A2-4640-89B6-F894CE99228F}" presName="root2" presStyleCnt="0"/>
      <dgm:spPr/>
    </dgm:pt>
    <dgm:pt modelId="{43FC706B-CD17-4469-8894-A7E8BDC5B3ED}" type="pres">
      <dgm:prSet presAssocID="{56AE6BC7-59A2-4640-89B6-F894CE99228F}" presName="LevelTwoTextNode" presStyleLbl="node2" presStyleIdx="7" presStyleCnt="8" custScaleX="4951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D75F875-E321-45E2-A51A-83770D19F5B0}" type="pres">
      <dgm:prSet presAssocID="{56AE6BC7-59A2-4640-89B6-F894CE99228F}" presName="level3hierChild" presStyleCnt="0"/>
      <dgm:spPr/>
    </dgm:pt>
  </dgm:ptLst>
  <dgm:cxnLst>
    <dgm:cxn modelId="{623CF5FE-E1DB-4996-8EF6-DCF5ECD361B7}" type="presOf" srcId="{599F1679-1F79-4B63-9F17-2C84628689B2}" destId="{A6E34523-C8DF-4BC2-A585-D038A18EECA3}" srcOrd="0" destOrd="0" presId="urn:microsoft.com/office/officeart/2008/layout/HorizontalMultiLevelHierarchy"/>
    <dgm:cxn modelId="{7441A425-2467-4C16-AC9F-780361A0A60D}" type="presOf" srcId="{A3CFE130-5B25-466E-B51D-06979ED68296}" destId="{80537AEE-BC4E-47B9-BBEB-57674BCC2097}" srcOrd="0" destOrd="0" presId="urn:microsoft.com/office/officeart/2008/layout/HorizontalMultiLevelHierarchy"/>
    <dgm:cxn modelId="{1A897771-5BC1-48D7-B63C-D867ED5BF488}" srcId="{A82367E2-BCB6-42F7-96D4-F3243DDBD008}" destId="{1126C70D-3CF3-4FAF-9F24-056665837AE9}" srcOrd="3" destOrd="0" parTransId="{A3CFE130-5B25-466E-B51D-06979ED68296}" sibTransId="{42DEFE75-AFBA-4E35-8C2F-753E3A2AA1F3}"/>
    <dgm:cxn modelId="{8DA2FF1D-2D56-4D1A-8866-1A5533EE904A}" type="presOf" srcId="{F72A3FB1-029E-47BC-9B26-44C3C43C884A}" destId="{77200920-08A7-451B-B6EA-09CEADE8683C}" srcOrd="0" destOrd="0" presId="urn:microsoft.com/office/officeart/2008/layout/HorizontalMultiLevelHierarchy"/>
    <dgm:cxn modelId="{0D20DE71-572F-4356-A6B0-4D40C2127504}" type="presOf" srcId="{A82367E2-BCB6-42F7-96D4-F3243DDBD008}" destId="{EB3A0597-B3F9-4CC1-95DF-447B2941FD81}" srcOrd="0" destOrd="0" presId="urn:microsoft.com/office/officeart/2008/layout/HorizontalMultiLevelHierarchy"/>
    <dgm:cxn modelId="{3FA963EB-B547-4E41-92E5-2B6F6216A455}" type="presOf" srcId="{EBF068E8-5E0D-436E-994E-5A66CEBC62ED}" destId="{E6E17D05-63F8-45D7-A0D7-803D7398DC8C}" srcOrd="1" destOrd="0" presId="urn:microsoft.com/office/officeart/2008/layout/HorizontalMultiLevelHierarchy"/>
    <dgm:cxn modelId="{1513EAFE-2F3F-4ADE-939E-72BDE095DBDE}" srcId="{D34D0D4C-43F9-4BF0-95B6-58120F1BD61A}" destId="{A82367E2-BCB6-42F7-96D4-F3243DDBD008}" srcOrd="0" destOrd="0" parTransId="{F6209318-6276-4B0A-9B9E-D2E1F33C4429}" sibTransId="{5340E41C-D23D-45B4-94B9-4BDE9E61847B}"/>
    <dgm:cxn modelId="{C1B033EB-B1B3-4C0D-A2F3-05720669C96F}" type="presOf" srcId="{F0E72A2B-046B-43EC-A592-98CE2053FC3E}" destId="{20CCEC52-751E-4814-9C59-D92C59E05E3E}" srcOrd="1" destOrd="0" presId="urn:microsoft.com/office/officeart/2008/layout/HorizontalMultiLevelHierarchy"/>
    <dgm:cxn modelId="{FF955ED3-0ADB-4A0A-81C9-FD8D20C60752}" type="presOf" srcId="{661AF03B-0894-4154-BF8D-C5BF2078436A}" destId="{73102396-70BF-412A-B678-5873449D7560}" srcOrd="0" destOrd="0" presId="urn:microsoft.com/office/officeart/2008/layout/HorizontalMultiLevelHierarchy"/>
    <dgm:cxn modelId="{FD2B0737-D8DC-4ECC-99FB-05A442C62BC0}" type="presOf" srcId="{1126C70D-3CF3-4FAF-9F24-056665837AE9}" destId="{B8A48896-6A99-46F4-99DF-5E71D2A47C6D}" srcOrd="0" destOrd="0" presId="urn:microsoft.com/office/officeart/2008/layout/HorizontalMultiLevelHierarchy"/>
    <dgm:cxn modelId="{ADC35066-1ABE-4B31-AB60-ECA5B03A3AAD}" type="presOf" srcId="{2ADA1B2A-1E0B-42F6-9299-02D6C115857D}" destId="{550FC4AF-27A2-4D0E-AAC0-54541DE03E76}" srcOrd="0" destOrd="0" presId="urn:microsoft.com/office/officeart/2008/layout/HorizontalMultiLevelHierarchy"/>
    <dgm:cxn modelId="{8963A35B-7677-41E1-8F8E-E4422109FF37}" type="presOf" srcId="{5B3C2BB7-224B-48D5-9BB6-707733EEA069}" destId="{C1BD6D17-652B-458F-94DE-4D99377CA241}" srcOrd="0" destOrd="0" presId="urn:microsoft.com/office/officeart/2008/layout/HorizontalMultiLevelHierarchy"/>
    <dgm:cxn modelId="{55AC44DB-FD74-4D29-84B8-78A48EAA29F9}" type="presOf" srcId="{F0E72A2B-046B-43EC-A592-98CE2053FC3E}" destId="{EB19FB83-6286-478B-824E-26292683CFB5}" srcOrd="0" destOrd="0" presId="urn:microsoft.com/office/officeart/2008/layout/HorizontalMultiLevelHierarchy"/>
    <dgm:cxn modelId="{2774393E-EC54-4B25-AC20-D43276697EEE}" srcId="{A82367E2-BCB6-42F7-96D4-F3243DDBD008}" destId="{D599C87C-A7AA-477B-9A56-DDE6A16D2E55}" srcOrd="6" destOrd="0" parTransId="{9BDA30D0-ABF2-4F14-B82C-8C9DE51B6784}" sibTransId="{AE1ACB61-1932-4F6D-8BD1-98F30EDEF01B}"/>
    <dgm:cxn modelId="{C9BF25FE-52DF-4670-B1A3-3994EAB7D2AA}" srcId="{A82367E2-BCB6-42F7-96D4-F3243DDBD008}" destId="{599F1679-1F79-4B63-9F17-2C84628689B2}" srcOrd="4" destOrd="0" parTransId="{E7FB92AB-EF50-41E2-A5CE-9DE3245968A6}" sibTransId="{31928D96-46BB-4526-BAA6-79939EE8848A}"/>
    <dgm:cxn modelId="{B479B173-C386-4943-995D-FAC8C4D93514}" srcId="{A82367E2-BCB6-42F7-96D4-F3243DDBD008}" destId="{F72A3FB1-029E-47BC-9B26-44C3C43C884A}" srcOrd="2" destOrd="0" parTransId="{F0E72A2B-046B-43EC-A592-98CE2053FC3E}" sibTransId="{60D49FA6-6D1A-41E0-964B-E76D68B74335}"/>
    <dgm:cxn modelId="{F9AB839E-A52F-4FC1-9E99-350FD856574D}" type="presOf" srcId="{81FB3E0A-F5B4-43F3-B0F3-4155F71C77D4}" destId="{20C65B22-7053-4E0D-9F76-A7C058C0019B}" srcOrd="0" destOrd="0" presId="urn:microsoft.com/office/officeart/2008/layout/HorizontalMultiLevelHierarchy"/>
    <dgm:cxn modelId="{FB0923DE-4787-4517-8EA0-25EF4BD6C1BA}" type="presOf" srcId="{661AF03B-0894-4154-BF8D-C5BF2078436A}" destId="{B2C8BBEB-D8F0-4A7F-9DEA-BCE805B6AED4}" srcOrd="1" destOrd="0" presId="urn:microsoft.com/office/officeart/2008/layout/HorizontalMultiLevelHierarchy"/>
    <dgm:cxn modelId="{2DD56918-CAA7-4F89-AD2F-460D8A5DE55F}" type="presOf" srcId="{9BDA30D0-ABF2-4F14-B82C-8C9DE51B6784}" destId="{665960B4-D9F1-497A-A53C-0C7002A47F36}" srcOrd="0" destOrd="0" presId="urn:microsoft.com/office/officeart/2008/layout/HorizontalMultiLevelHierarchy"/>
    <dgm:cxn modelId="{AB885C64-A635-4A6C-8295-CD9F1C4561F4}" type="presOf" srcId="{5B3C2BB7-224B-48D5-9BB6-707733EEA069}" destId="{C3214D89-1048-4A52-9C0F-7AA25A838889}" srcOrd="1" destOrd="0" presId="urn:microsoft.com/office/officeart/2008/layout/HorizontalMultiLevelHierarchy"/>
    <dgm:cxn modelId="{14DCDFBF-BE1B-42FF-B256-23807A703212}" type="presOf" srcId="{345E89EE-BD54-451E-95A0-375E750298E5}" destId="{93E62B82-7469-46B8-BA9F-FC9972FD195C}" srcOrd="1" destOrd="0" presId="urn:microsoft.com/office/officeart/2008/layout/HorizontalMultiLevelHierarchy"/>
    <dgm:cxn modelId="{B5B02E35-98D3-4C51-9688-DBC42C85BBFF}" srcId="{A82367E2-BCB6-42F7-96D4-F3243DDBD008}" destId="{81FB3E0A-F5B4-43F3-B0F3-4155F71C77D4}" srcOrd="0" destOrd="0" parTransId="{EBF068E8-5E0D-436E-994E-5A66CEBC62ED}" sibTransId="{3016D8D7-C77F-407E-B6FE-F2DEF2BE9305}"/>
    <dgm:cxn modelId="{F263A57A-E8D0-42B3-AF21-DDB9DBC4E2F4}" type="presOf" srcId="{D599C87C-A7AA-477B-9A56-DDE6A16D2E55}" destId="{062745DA-8DA8-4BFD-A6A5-2CB91183B18B}" srcOrd="0" destOrd="0" presId="urn:microsoft.com/office/officeart/2008/layout/HorizontalMultiLevelHierarchy"/>
    <dgm:cxn modelId="{91B944F7-DFE9-4241-9ED4-54F71E3D138C}" type="presOf" srcId="{A3CFE130-5B25-466E-B51D-06979ED68296}" destId="{9AD3BC72-5B1D-424A-AD1F-D53C0D7EEF6A}" srcOrd="1" destOrd="0" presId="urn:microsoft.com/office/officeart/2008/layout/HorizontalMultiLevelHierarchy"/>
    <dgm:cxn modelId="{672E5108-43DB-4C74-B71F-B06C3F6F8916}" type="presOf" srcId="{D34D0D4C-43F9-4BF0-95B6-58120F1BD61A}" destId="{153532EB-6FEC-4324-BB23-9038FE9FF587}" srcOrd="0" destOrd="0" presId="urn:microsoft.com/office/officeart/2008/layout/HorizontalMultiLevelHierarchy"/>
    <dgm:cxn modelId="{714DE3B0-3802-45BF-B10E-6A899DB6C267}" srcId="{A82367E2-BCB6-42F7-96D4-F3243DDBD008}" destId="{2ADA1B2A-1E0B-42F6-9299-02D6C115857D}" srcOrd="5" destOrd="0" parTransId="{345E89EE-BD54-451E-95A0-375E750298E5}" sibTransId="{A023785D-A934-4F3C-AB9C-7342FBAE0798}"/>
    <dgm:cxn modelId="{8E1837DA-1026-4F4A-80FE-33F334790281}" type="presOf" srcId="{56AE6BC7-59A2-4640-89B6-F894CE99228F}" destId="{43FC706B-CD17-4469-8894-A7E8BDC5B3ED}" srcOrd="0" destOrd="0" presId="urn:microsoft.com/office/officeart/2008/layout/HorizontalMultiLevelHierarchy"/>
    <dgm:cxn modelId="{C6E967AE-8BE1-4C94-BFD1-0758FBE6AF88}" type="presOf" srcId="{EBF068E8-5E0D-436E-994E-5A66CEBC62ED}" destId="{24FDD379-5B86-40BF-9B91-B3127F4107DD}" srcOrd="0" destOrd="0" presId="urn:microsoft.com/office/officeart/2008/layout/HorizontalMultiLevelHierarchy"/>
    <dgm:cxn modelId="{E08C0904-2164-4618-ABE8-2312C05EDEBC}" type="presOf" srcId="{345E89EE-BD54-451E-95A0-375E750298E5}" destId="{AE942DFF-F265-4230-846D-48CAB2D11CA4}" srcOrd="0" destOrd="0" presId="urn:microsoft.com/office/officeart/2008/layout/HorizontalMultiLevelHierarchy"/>
    <dgm:cxn modelId="{EC5C1559-C0C6-448B-99CB-22088065F956}" type="presOf" srcId="{E7FB92AB-EF50-41E2-A5CE-9DE3245968A6}" destId="{BEE351B9-5569-4E37-8117-9985637D982F}" srcOrd="0" destOrd="0" presId="urn:microsoft.com/office/officeart/2008/layout/HorizontalMultiLevelHierarchy"/>
    <dgm:cxn modelId="{F7264764-98A1-4F4D-968F-03F9B8758C12}" type="presOf" srcId="{E7FB92AB-EF50-41E2-A5CE-9DE3245968A6}" destId="{777AB695-577D-43EF-A652-798E254A8F7C}" srcOrd="1" destOrd="0" presId="urn:microsoft.com/office/officeart/2008/layout/HorizontalMultiLevelHierarchy"/>
    <dgm:cxn modelId="{51EA5B0C-5419-41D4-9852-D5D0027CD87F}" srcId="{A82367E2-BCB6-42F7-96D4-F3243DDBD008}" destId="{56AE6BC7-59A2-4640-89B6-F894CE99228F}" srcOrd="7" destOrd="0" parTransId="{5B3C2BB7-224B-48D5-9BB6-707733EEA069}" sibTransId="{7096018B-4F9C-46EE-9C9E-B2F827F393C8}"/>
    <dgm:cxn modelId="{4C219A79-655E-44D5-AD6E-4EF89ABDF391}" type="presOf" srcId="{9BDA30D0-ABF2-4F14-B82C-8C9DE51B6784}" destId="{D616E7E2-771C-4F49-A615-E392B1BBA6F9}" srcOrd="1" destOrd="0" presId="urn:microsoft.com/office/officeart/2008/layout/HorizontalMultiLevelHierarchy"/>
    <dgm:cxn modelId="{DCCE4732-D17E-4E90-96DB-7F48A4CB80AF}" type="presOf" srcId="{17C60D34-048E-4887-A4B2-81A99DB49F19}" destId="{41BB1CFD-7135-4797-BE72-DFD1D2B37EC0}" srcOrd="0" destOrd="0" presId="urn:microsoft.com/office/officeart/2008/layout/HorizontalMultiLevelHierarchy"/>
    <dgm:cxn modelId="{7D2BAE91-E5C1-47AE-9DC4-A759A8994A09}" srcId="{A82367E2-BCB6-42F7-96D4-F3243DDBD008}" destId="{17C60D34-048E-4887-A4B2-81A99DB49F19}" srcOrd="1" destOrd="0" parTransId="{661AF03B-0894-4154-BF8D-C5BF2078436A}" sibTransId="{7845FFFF-90AB-4189-BE44-FE3C04304359}"/>
    <dgm:cxn modelId="{D88ABCB3-48DA-4E4C-BA91-739D69EC4424}" type="presParOf" srcId="{153532EB-6FEC-4324-BB23-9038FE9FF587}" destId="{32E2DC33-A71E-4C0D-BC65-063ABD4945D2}" srcOrd="0" destOrd="0" presId="urn:microsoft.com/office/officeart/2008/layout/HorizontalMultiLevelHierarchy"/>
    <dgm:cxn modelId="{9C17F987-36F5-44ED-83C5-C3DD54EB1011}" type="presParOf" srcId="{32E2DC33-A71E-4C0D-BC65-063ABD4945D2}" destId="{EB3A0597-B3F9-4CC1-95DF-447B2941FD81}" srcOrd="0" destOrd="0" presId="urn:microsoft.com/office/officeart/2008/layout/HorizontalMultiLevelHierarchy"/>
    <dgm:cxn modelId="{05BADB49-0BB8-490E-AD7A-5C74320A154D}" type="presParOf" srcId="{32E2DC33-A71E-4C0D-BC65-063ABD4945D2}" destId="{D27B8FDE-CA41-45E7-9836-7E3F3783AA2D}" srcOrd="1" destOrd="0" presId="urn:microsoft.com/office/officeart/2008/layout/HorizontalMultiLevelHierarchy"/>
    <dgm:cxn modelId="{D07C3CD7-7412-41C0-9947-853C1133392E}" type="presParOf" srcId="{D27B8FDE-CA41-45E7-9836-7E3F3783AA2D}" destId="{24FDD379-5B86-40BF-9B91-B3127F4107DD}" srcOrd="0" destOrd="0" presId="urn:microsoft.com/office/officeart/2008/layout/HorizontalMultiLevelHierarchy"/>
    <dgm:cxn modelId="{F280222A-4001-4FE6-9C8A-212A6653DA9F}" type="presParOf" srcId="{24FDD379-5B86-40BF-9B91-B3127F4107DD}" destId="{E6E17D05-63F8-45D7-A0D7-803D7398DC8C}" srcOrd="0" destOrd="0" presId="urn:microsoft.com/office/officeart/2008/layout/HorizontalMultiLevelHierarchy"/>
    <dgm:cxn modelId="{3808E892-DA3E-4FD2-9C3C-8B6C048ECF5B}" type="presParOf" srcId="{D27B8FDE-CA41-45E7-9836-7E3F3783AA2D}" destId="{562F4C6A-A880-440B-A133-AB6474B44456}" srcOrd="1" destOrd="0" presId="urn:microsoft.com/office/officeart/2008/layout/HorizontalMultiLevelHierarchy"/>
    <dgm:cxn modelId="{C9938E95-D824-4AA4-BEA1-C3DAE2D16E00}" type="presParOf" srcId="{562F4C6A-A880-440B-A133-AB6474B44456}" destId="{20C65B22-7053-4E0D-9F76-A7C058C0019B}" srcOrd="0" destOrd="0" presId="urn:microsoft.com/office/officeart/2008/layout/HorizontalMultiLevelHierarchy"/>
    <dgm:cxn modelId="{A1351E4B-96C5-44AB-BF1E-A76B08A9CD21}" type="presParOf" srcId="{562F4C6A-A880-440B-A133-AB6474B44456}" destId="{E6E25581-2CEF-4FA3-BA58-4CA63E584A5B}" srcOrd="1" destOrd="0" presId="urn:microsoft.com/office/officeart/2008/layout/HorizontalMultiLevelHierarchy"/>
    <dgm:cxn modelId="{EBF7998A-A0AE-4D17-BD65-F1018FA43B88}" type="presParOf" srcId="{D27B8FDE-CA41-45E7-9836-7E3F3783AA2D}" destId="{73102396-70BF-412A-B678-5873449D7560}" srcOrd="2" destOrd="0" presId="urn:microsoft.com/office/officeart/2008/layout/HorizontalMultiLevelHierarchy"/>
    <dgm:cxn modelId="{C767DFD3-456D-4E16-A44A-B4EE22429D40}" type="presParOf" srcId="{73102396-70BF-412A-B678-5873449D7560}" destId="{B2C8BBEB-D8F0-4A7F-9DEA-BCE805B6AED4}" srcOrd="0" destOrd="0" presId="urn:microsoft.com/office/officeart/2008/layout/HorizontalMultiLevelHierarchy"/>
    <dgm:cxn modelId="{A91BD16A-A09C-4C4C-84C2-4816A6478D83}" type="presParOf" srcId="{D27B8FDE-CA41-45E7-9836-7E3F3783AA2D}" destId="{2C8C2C3E-C5CD-4383-9504-19E7E275059F}" srcOrd="3" destOrd="0" presId="urn:microsoft.com/office/officeart/2008/layout/HorizontalMultiLevelHierarchy"/>
    <dgm:cxn modelId="{86E4AB7C-2A31-48E3-8DDC-1DCC337DC7AE}" type="presParOf" srcId="{2C8C2C3E-C5CD-4383-9504-19E7E275059F}" destId="{41BB1CFD-7135-4797-BE72-DFD1D2B37EC0}" srcOrd="0" destOrd="0" presId="urn:microsoft.com/office/officeart/2008/layout/HorizontalMultiLevelHierarchy"/>
    <dgm:cxn modelId="{C9F9C54B-68BC-47A9-A29F-09C1FEFA4E1C}" type="presParOf" srcId="{2C8C2C3E-C5CD-4383-9504-19E7E275059F}" destId="{89E6A4DB-CF98-4795-BD6B-012527CBED21}" srcOrd="1" destOrd="0" presId="urn:microsoft.com/office/officeart/2008/layout/HorizontalMultiLevelHierarchy"/>
    <dgm:cxn modelId="{51DC58F7-DA39-4DE3-9C5E-E224332DE29D}" type="presParOf" srcId="{D27B8FDE-CA41-45E7-9836-7E3F3783AA2D}" destId="{EB19FB83-6286-478B-824E-26292683CFB5}" srcOrd="4" destOrd="0" presId="urn:microsoft.com/office/officeart/2008/layout/HorizontalMultiLevelHierarchy"/>
    <dgm:cxn modelId="{8FF9137F-EACF-440D-BFB4-6E0EC8FFC1FC}" type="presParOf" srcId="{EB19FB83-6286-478B-824E-26292683CFB5}" destId="{20CCEC52-751E-4814-9C59-D92C59E05E3E}" srcOrd="0" destOrd="0" presId="urn:microsoft.com/office/officeart/2008/layout/HorizontalMultiLevelHierarchy"/>
    <dgm:cxn modelId="{F3B23A17-1EC3-4B21-8CCA-8B32609D2C4A}" type="presParOf" srcId="{D27B8FDE-CA41-45E7-9836-7E3F3783AA2D}" destId="{65445CE2-C2DD-458A-941B-8B5DB5A6C443}" srcOrd="5" destOrd="0" presId="urn:microsoft.com/office/officeart/2008/layout/HorizontalMultiLevelHierarchy"/>
    <dgm:cxn modelId="{3316F512-7030-4CA5-A2E4-207D00DF6BF8}" type="presParOf" srcId="{65445CE2-C2DD-458A-941B-8B5DB5A6C443}" destId="{77200920-08A7-451B-B6EA-09CEADE8683C}" srcOrd="0" destOrd="0" presId="urn:microsoft.com/office/officeart/2008/layout/HorizontalMultiLevelHierarchy"/>
    <dgm:cxn modelId="{086D71B8-80AD-4DE7-8487-D57C725646EA}" type="presParOf" srcId="{65445CE2-C2DD-458A-941B-8B5DB5A6C443}" destId="{6B353FE8-AB79-4863-BD56-1C2372B20375}" srcOrd="1" destOrd="0" presId="urn:microsoft.com/office/officeart/2008/layout/HorizontalMultiLevelHierarchy"/>
    <dgm:cxn modelId="{D803931F-8CD3-4DCD-BB34-FF7ECC6FEF77}" type="presParOf" srcId="{D27B8FDE-CA41-45E7-9836-7E3F3783AA2D}" destId="{80537AEE-BC4E-47B9-BBEB-57674BCC2097}" srcOrd="6" destOrd="0" presId="urn:microsoft.com/office/officeart/2008/layout/HorizontalMultiLevelHierarchy"/>
    <dgm:cxn modelId="{444119C1-605A-4DF8-A44E-66E5798B5AE2}" type="presParOf" srcId="{80537AEE-BC4E-47B9-BBEB-57674BCC2097}" destId="{9AD3BC72-5B1D-424A-AD1F-D53C0D7EEF6A}" srcOrd="0" destOrd="0" presId="urn:microsoft.com/office/officeart/2008/layout/HorizontalMultiLevelHierarchy"/>
    <dgm:cxn modelId="{0B600B2C-9F12-42D2-ACB8-DCB96AFAE0AB}" type="presParOf" srcId="{D27B8FDE-CA41-45E7-9836-7E3F3783AA2D}" destId="{EB5B3DDC-0182-4F3C-A703-412EABA3F2C5}" srcOrd="7" destOrd="0" presId="urn:microsoft.com/office/officeart/2008/layout/HorizontalMultiLevelHierarchy"/>
    <dgm:cxn modelId="{ACC099F4-31B8-4316-8CA4-1525FAEB1ED0}" type="presParOf" srcId="{EB5B3DDC-0182-4F3C-A703-412EABA3F2C5}" destId="{B8A48896-6A99-46F4-99DF-5E71D2A47C6D}" srcOrd="0" destOrd="0" presId="urn:microsoft.com/office/officeart/2008/layout/HorizontalMultiLevelHierarchy"/>
    <dgm:cxn modelId="{E15C8D8F-CDD0-4BD3-84A2-029C0FFE7988}" type="presParOf" srcId="{EB5B3DDC-0182-4F3C-A703-412EABA3F2C5}" destId="{2AFCD156-D3FE-4F28-873E-F75817AD3BA2}" srcOrd="1" destOrd="0" presId="urn:microsoft.com/office/officeart/2008/layout/HorizontalMultiLevelHierarchy"/>
    <dgm:cxn modelId="{09B3A926-200B-43C8-AA48-8FCA680FD331}" type="presParOf" srcId="{D27B8FDE-CA41-45E7-9836-7E3F3783AA2D}" destId="{BEE351B9-5569-4E37-8117-9985637D982F}" srcOrd="8" destOrd="0" presId="urn:microsoft.com/office/officeart/2008/layout/HorizontalMultiLevelHierarchy"/>
    <dgm:cxn modelId="{BD6518EE-D699-49AF-9066-F38EC93DE718}" type="presParOf" srcId="{BEE351B9-5569-4E37-8117-9985637D982F}" destId="{777AB695-577D-43EF-A652-798E254A8F7C}" srcOrd="0" destOrd="0" presId="urn:microsoft.com/office/officeart/2008/layout/HorizontalMultiLevelHierarchy"/>
    <dgm:cxn modelId="{26035894-ED33-4436-A45D-2A92BF2BAD0D}" type="presParOf" srcId="{D27B8FDE-CA41-45E7-9836-7E3F3783AA2D}" destId="{0C0744CA-80A4-452E-A1EC-9B8E21AD3B53}" srcOrd="9" destOrd="0" presId="urn:microsoft.com/office/officeart/2008/layout/HorizontalMultiLevelHierarchy"/>
    <dgm:cxn modelId="{C22179B8-2D73-4012-899F-87C725B621C9}" type="presParOf" srcId="{0C0744CA-80A4-452E-A1EC-9B8E21AD3B53}" destId="{A6E34523-C8DF-4BC2-A585-D038A18EECA3}" srcOrd="0" destOrd="0" presId="urn:microsoft.com/office/officeart/2008/layout/HorizontalMultiLevelHierarchy"/>
    <dgm:cxn modelId="{3CF39DD5-2B27-4BAD-AE82-97EF655F59F6}" type="presParOf" srcId="{0C0744CA-80A4-452E-A1EC-9B8E21AD3B53}" destId="{1120446A-C36E-4652-AC5B-CBC4D73D52D5}" srcOrd="1" destOrd="0" presId="urn:microsoft.com/office/officeart/2008/layout/HorizontalMultiLevelHierarchy"/>
    <dgm:cxn modelId="{C0D77D6B-3122-47CB-BA91-A56CFFDC0438}" type="presParOf" srcId="{D27B8FDE-CA41-45E7-9836-7E3F3783AA2D}" destId="{AE942DFF-F265-4230-846D-48CAB2D11CA4}" srcOrd="10" destOrd="0" presId="urn:microsoft.com/office/officeart/2008/layout/HorizontalMultiLevelHierarchy"/>
    <dgm:cxn modelId="{C82D4377-3215-491C-9118-AB634E797282}" type="presParOf" srcId="{AE942DFF-F265-4230-846D-48CAB2D11CA4}" destId="{93E62B82-7469-46B8-BA9F-FC9972FD195C}" srcOrd="0" destOrd="0" presId="urn:microsoft.com/office/officeart/2008/layout/HorizontalMultiLevelHierarchy"/>
    <dgm:cxn modelId="{318E9D6C-925C-4F9D-8717-7F9888261572}" type="presParOf" srcId="{D27B8FDE-CA41-45E7-9836-7E3F3783AA2D}" destId="{D14F7FEE-92C2-429C-922C-028C0A2D38C1}" srcOrd="11" destOrd="0" presId="urn:microsoft.com/office/officeart/2008/layout/HorizontalMultiLevelHierarchy"/>
    <dgm:cxn modelId="{51E2BD67-571F-4620-8687-8DE97651EAAD}" type="presParOf" srcId="{D14F7FEE-92C2-429C-922C-028C0A2D38C1}" destId="{550FC4AF-27A2-4D0E-AAC0-54541DE03E76}" srcOrd="0" destOrd="0" presId="urn:microsoft.com/office/officeart/2008/layout/HorizontalMultiLevelHierarchy"/>
    <dgm:cxn modelId="{D899214A-9856-4BDB-9200-1F45BAAC1396}" type="presParOf" srcId="{D14F7FEE-92C2-429C-922C-028C0A2D38C1}" destId="{99B9A3BC-C0B8-4725-B130-65D6C548F91C}" srcOrd="1" destOrd="0" presId="urn:microsoft.com/office/officeart/2008/layout/HorizontalMultiLevelHierarchy"/>
    <dgm:cxn modelId="{BDAA27AE-88AC-4602-895C-85404D6582F7}" type="presParOf" srcId="{D27B8FDE-CA41-45E7-9836-7E3F3783AA2D}" destId="{665960B4-D9F1-497A-A53C-0C7002A47F36}" srcOrd="12" destOrd="0" presId="urn:microsoft.com/office/officeart/2008/layout/HorizontalMultiLevelHierarchy"/>
    <dgm:cxn modelId="{6740D544-DB0D-480C-A65E-37B64AE4C966}" type="presParOf" srcId="{665960B4-D9F1-497A-A53C-0C7002A47F36}" destId="{D616E7E2-771C-4F49-A615-E392B1BBA6F9}" srcOrd="0" destOrd="0" presId="urn:microsoft.com/office/officeart/2008/layout/HorizontalMultiLevelHierarchy"/>
    <dgm:cxn modelId="{70B31485-4FAA-4C00-9438-7351CEF0DAFF}" type="presParOf" srcId="{D27B8FDE-CA41-45E7-9836-7E3F3783AA2D}" destId="{8BA363DF-6ED6-4297-B31F-4EC6E0AB4921}" srcOrd="13" destOrd="0" presId="urn:microsoft.com/office/officeart/2008/layout/HorizontalMultiLevelHierarchy"/>
    <dgm:cxn modelId="{5B481781-9B2F-4F71-B7B4-7487CFB4EC9C}" type="presParOf" srcId="{8BA363DF-6ED6-4297-B31F-4EC6E0AB4921}" destId="{062745DA-8DA8-4BFD-A6A5-2CB91183B18B}" srcOrd="0" destOrd="0" presId="urn:microsoft.com/office/officeart/2008/layout/HorizontalMultiLevelHierarchy"/>
    <dgm:cxn modelId="{90EA3B86-EB7C-404B-A56D-5C2EB6C5A489}" type="presParOf" srcId="{8BA363DF-6ED6-4297-B31F-4EC6E0AB4921}" destId="{43A79516-9B1F-4863-86D1-2F34EB2C7A32}" srcOrd="1" destOrd="0" presId="urn:microsoft.com/office/officeart/2008/layout/HorizontalMultiLevelHierarchy"/>
    <dgm:cxn modelId="{2171381B-C3CF-4DAC-8094-F35963A876F0}" type="presParOf" srcId="{D27B8FDE-CA41-45E7-9836-7E3F3783AA2D}" destId="{C1BD6D17-652B-458F-94DE-4D99377CA241}" srcOrd="14" destOrd="0" presId="urn:microsoft.com/office/officeart/2008/layout/HorizontalMultiLevelHierarchy"/>
    <dgm:cxn modelId="{5A4F27FD-4532-4254-BF7B-E50BC3BCEBF2}" type="presParOf" srcId="{C1BD6D17-652B-458F-94DE-4D99377CA241}" destId="{C3214D89-1048-4A52-9C0F-7AA25A838889}" srcOrd="0" destOrd="0" presId="urn:microsoft.com/office/officeart/2008/layout/HorizontalMultiLevelHierarchy"/>
    <dgm:cxn modelId="{35DAD551-01CC-4CCB-A608-209CB947F98D}" type="presParOf" srcId="{D27B8FDE-CA41-45E7-9836-7E3F3783AA2D}" destId="{13F2CC4C-78FF-4100-A62E-F69D3327591A}" srcOrd="15" destOrd="0" presId="urn:microsoft.com/office/officeart/2008/layout/HorizontalMultiLevelHierarchy"/>
    <dgm:cxn modelId="{FEB6E12A-EEF1-4136-96A6-87A2266EDA05}" type="presParOf" srcId="{13F2CC4C-78FF-4100-A62E-F69D3327591A}" destId="{43FC706B-CD17-4469-8894-A7E8BDC5B3ED}" srcOrd="0" destOrd="0" presId="urn:microsoft.com/office/officeart/2008/layout/HorizontalMultiLevelHierarchy"/>
    <dgm:cxn modelId="{6ED5232A-BE97-4048-8D7C-CC673319E27B}" type="presParOf" srcId="{13F2CC4C-78FF-4100-A62E-F69D3327591A}" destId="{0D75F875-E321-45E2-A51A-83770D19F5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7C4ADB-F2F7-43C5-8E53-E959959E56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967C13F3-26B6-4CD4-949F-ADD68AD10F4B}">
      <dgm:prSet phldrT="[Texto]" custT="1"/>
      <dgm:spPr/>
      <dgm:t>
        <a:bodyPr/>
        <a:lstStyle/>
        <a:p>
          <a:r>
            <a:rPr lang="pt-PT" sz="2000" dirty="0" err="1" smtClean="0">
              <a:latin typeface="Calibri" pitchFamily="34" charset="0"/>
              <a:cs typeface="Calibri" pitchFamily="34" charset="0"/>
            </a:rPr>
            <a:t>Intermediate</a:t>
          </a:r>
          <a:r>
            <a:rPr lang="pt-PT" sz="2000" dirty="0" smtClean="0">
              <a:latin typeface="Calibri" pitchFamily="34" charset="0"/>
              <a:cs typeface="Calibri" pitchFamily="34" charset="0"/>
            </a:rPr>
            <a:t> </a:t>
          </a:r>
          <a:r>
            <a:rPr lang="pt-PT" sz="2000" dirty="0" err="1" smtClean="0">
              <a:latin typeface="Calibri" pitchFamily="34" charset="0"/>
              <a:cs typeface="Calibri" pitchFamily="34" charset="0"/>
            </a:rPr>
            <a:t>leadership</a:t>
          </a:r>
          <a:endParaRPr lang="pt-PT" sz="2000" dirty="0" smtClean="0">
            <a:latin typeface="Calibri" pitchFamily="34" charset="0"/>
            <a:cs typeface="Calibri" pitchFamily="34" charset="0"/>
          </a:endParaRPr>
        </a:p>
      </dgm:t>
    </dgm:pt>
    <dgm:pt modelId="{51BB80FF-85AE-4984-B518-883F385B0815}" type="parTrans" cxnId="{66BCC378-6CE8-4685-A66F-311FA9D47156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4AA41AD-F5AE-49E0-BC70-0AA55F753A80}" type="sibTrans" cxnId="{66BCC378-6CE8-4685-A66F-311FA9D47156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D2426E8-879C-4DC4-906C-FB8D886BF8BF}">
      <dgm:prSet phldrT="[Texto]" custT="1"/>
      <dgm:spPr/>
      <dgm:t>
        <a:bodyPr/>
        <a:lstStyle/>
        <a:p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Courses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for non-</a:t>
          </a:r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teaching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staff </a:t>
          </a:r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on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students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 </a:t>
          </a:r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security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19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safety</a:t>
          </a:r>
          <a:r>
            <a:rPr lang="pt-PT" sz="1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</dgm:t>
    </dgm:pt>
    <dgm:pt modelId="{31A30DF9-5B37-490C-B6C2-66FF5EFA568B}" type="parTrans" cxnId="{CF71033D-9745-47ED-97EB-2BD75EDEBAF7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53C10B-ACC8-427A-B4F4-ADA9C94CE467}" type="sibTrans" cxnId="{CF71033D-9745-47ED-97EB-2BD75EDEBAF7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05F5E30-2491-40C5-A9D4-DAB00D88B8BC}">
      <dgm:prSet custT="1"/>
      <dgm:spPr/>
      <dgm:t>
        <a:bodyPr/>
        <a:lstStyle/>
        <a:p>
          <a:r>
            <a:rPr lang="pt-PT" sz="2000" dirty="0" err="1" smtClean="0">
              <a:latin typeface="Calibri" pitchFamily="34" charset="0"/>
              <a:cs typeface="Calibri" pitchFamily="34" charset="0"/>
            </a:rPr>
            <a:t>Health</a:t>
          </a:r>
          <a:r>
            <a:rPr lang="pt-PT" sz="2000" dirty="0" smtClean="0">
              <a:latin typeface="Calibri" pitchFamily="34" charset="0"/>
              <a:cs typeface="Calibri" pitchFamily="34" charset="0"/>
            </a:rPr>
            <a:t> </a:t>
          </a:r>
          <a:r>
            <a:rPr lang="pt-PT" sz="2000" dirty="0" err="1" smtClean="0">
              <a:latin typeface="Calibri" pitchFamily="34" charset="0"/>
              <a:cs typeface="Calibri" pitchFamily="34" charset="0"/>
            </a:rPr>
            <a:t>Education</a:t>
          </a:r>
          <a:endParaRPr lang="pt-PT" sz="2000" dirty="0">
            <a:latin typeface="Calibri" pitchFamily="34" charset="0"/>
            <a:cs typeface="Calibri" pitchFamily="34" charset="0"/>
          </a:endParaRPr>
        </a:p>
      </dgm:t>
    </dgm:pt>
    <dgm:pt modelId="{9A510249-4A9C-4618-B7AB-289D44205311}" type="parTrans" cxnId="{A0853469-0CC7-47FE-91D2-0DD8207666F5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5DEE1D5-FA05-41F3-95F3-9C3E0568154D}" type="sibTrans" cxnId="{A0853469-0CC7-47FE-91D2-0DD8207666F5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930D760-B743-47A9-BDF8-A819F15A23DE}">
      <dgm:prSet custT="1"/>
      <dgm:spPr/>
      <dgm:t>
        <a:bodyPr/>
        <a:lstStyle/>
        <a:p>
          <a:r>
            <a:rPr lang="pt-PT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20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Classroom</a:t>
          </a:r>
          <a:r>
            <a:rPr lang="pt-PT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management </a:t>
          </a:r>
          <a:r>
            <a:rPr lang="pt-PT" sz="20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</a:t>
          </a:r>
          <a:r>
            <a:rPr lang="pt-PT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20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conflict</a:t>
          </a:r>
          <a:r>
            <a:rPr lang="pt-PT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20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mediation</a:t>
          </a:r>
          <a:r>
            <a:rPr lang="en-GB" sz="20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pt-PT" sz="2000" b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A86BA7E-A613-435D-BF7F-D29C149375DE}" type="parTrans" cxnId="{ABE223BE-AE82-437F-9892-82C9638063E7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76301BE-4DDD-4BEC-8B4F-7324E87282A2}" type="sibTrans" cxnId="{ABE223BE-AE82-437F-9892-82C9638063E7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1500783-55EA-49DE-843B-201F530B5DE9}">
      <dgm:prSet/>
      <dgm:spPr/>
      <dgm:t>
        <a:bodyPr/>
        <a:lstStyle/>
        <a:p>
          <a:r>
            <a:rPr lang="pt-PT" dirty="0" smtClean="0">
              <a:latin typeface="Calibri" pitchFamily="34" charset="0"/>
              <a:cs typeface="Calibri" pitchFamily="34" charset="0"/>
            </a:rPr>
            <a:t>New </a:t>
          </a:r>
          <a:r>
            <a:rPr lang="en-GB" dirty="0" smtClean="0">
              <a:latin typeface="Calibri" pitchFamily="34" charset="0"/>
            </a:rPr>
            <a:t>ICT (information and communications technology)</a:t>
          </a:r>
          <a:endParaRPr lang="pt-PT" dirty="0">
            <a:latin typeface="Calibri" pitchFamily="34" charset="0"/>
            <a:cs typeface="Calibri" pitchFamily="34" charset="0"/>
          </a:endParaRPr>
        </a:p>
      </dgm:t>
    </dgm:pt>
    <dgm:pt modelId="{3FEC8637-98EE-4AAC-9007-BE8D215C174D}" type="parTrans" cxnId="{B9F68A81-B40A-41CD-9606-F88C1483576D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874525D-A929-4737-92A3-748122F15C46}" type="sibTrans" cxnId="{B9F68A81-B40A-41CD-9606-F88C1483576D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16BAECF-659B-4947-85BF-6785DD037C13}">
      <dgm:prSet phldrT="[Texto]" custT="1"/>
      <dgm:spPr/>
      <dgm:t>
        <a:bodyPr/>
        <a:lstStyle/>
        <a:p>
          <a:r>
            <a:rPr lang="pt-PT" sz="2000" dirty="0" err="1" smtClean="0">
              <a:latin typeface="Calibri" pitchFamily="34" charset="0"/>
              <a:cs typeface="Calibri" pitchFamily="34" charset="0"/>
            </a:rPr>
            <a:t>Administrative</a:t>
          </a:r>
          <a:r>
            <a:rPr lang="pt-PT" sz="2000" dirty="0" smtClean="0">
              <a:latin typeface="Calibri" pitchFamily="34" charset="0"/>
              <a:cs typeface="Calibri" pitchFamily="34" charset="0"/>
            </a:rPr>
            <a:t> </a:t>
          </a:r>
          <a:r>
            <a:rPr lang="pt-PT" sz="2000" dirty="0" err="1" smtClean="0">
              <a:latin typeface="Calibri" pitchFamily="34" charset="0"/>
              <a:cs typeface="Calibri" pitchFamily="34" charset="0"/>
            </a:rPr>
            <a:t>and</a:t>
          </a:r>
          <a:r>
            <a:rPr lang="pt-PT" sz="2000" dirty="0" smtClean="0">
              <a:latin typeface="Calibri" pitchFamily="34" charset="0"/>
              <a:cs typeface="Calibri" pitchFamily="34" charset="0"/>
            </a:rPr>
            <a:t> Financial Management</a:t>
          </a:r>
          <a:endParaRPr lang="pt-PT" sz="2000" dirty="0">
            <a:latin typeface="Calibri" pitchFamily="34" charset="0"/>
            <a:cs typeface="Calibri" pitchFamily="34" charset="0"/>
          </a:endParaRPr>
        </a:p>
      </dgm:t>
    </dgm:pt>
    <dgm:pt modelId="{41D9E00D-A644-4A81-9AA5-5753C6AD167F}" type="sibTrans" cxnId="{BF61F83B-C313-4195-A94F-3A8C77A0BE84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DEB5C92-A233-4484-9A90-03A480934227}" type="parTrans" cxnId="{BF61F83B-C313-4195-A94F-3A8C77A0BE84}">
      <dgm:prSet/>
      <dgm:spPr/>
      <dgm:t>
        <a:bodyPr/>
        <a:lstStyle/>
        <a:p>
          <a:endParaRPr lang="pt-PT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DAE547C-63BC-44A1-BA76-E35E75BF45D3}" type="pres">
      <dgm:prSet presAssocID="{037C4ADB-F2F7-43C5-8E53-E959959E56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D6C2826-469F-4130-B188-D052A658352E}" type="pres">
      <dgm:prSet presAssocID="{037C4ADB-F2F7-43C5-8E53-E959959E56D3}" presName="Name1" presStyleCnt="0"/>
      <dgm:spPr/>
    </dgm:pt>
    <dgm:pt modelId="{D0425F7C-0381-40E2-A301-999795F06464}" type="pres">
      <dgm:prSet presAssocID="{037C4ADB-F2F7-43C5-8E53-E959959E56D3}" presName="cycle" presStyleCnt="0"/>
      <dgm:spPr/>
    </dgm:pt>
    <dgm:pt modelId="{2CD49792-5B0A-4E10-B5A2-971A678B30F5}" type="pres">
      <dgm:prSet presAssocID="{037C4ADB-F2F7-43C5-8E53-E959959E56D3}" presName="srcNode" presStyleLbl="node1" presStyleIdx="0" presStyleCnt="6"/>
      <dgm:spPr/>
    </dgm:pt>
    <dgm:pt modelId="{3F042CA9-3C8C-4034-9CCB-9B7D8A01C934}" type="pres">
      <dgm:prSet presAssocID="{037C4ADB-F2F7-43C5-8E53-E959959E56D3}" presName="conn" presStyleLbl="parChTrans1D2" presStyleIdx="0" presStyleCnt="1"/>
      <dgm:spPr/>
      <dgm:t>
        <a:bodyPr/>
        <a:lstStyle/>
        <a:p>
          <a:endParaRPr lang="pt-PT"/>
        </a:p>
      </dgm:t>
    </dgm:pt>
    <dgm:pt modelId="{0C75C6DE-71CE-4AB2-B69C-B9AD536B652C}" type="pres">
      <dgm:prSet presAssocID="{037C4ADB-F2F7-43C5-8E53-E959959E56D3}" presName="extraNode" presStyleLbl="node1" presStyleIdx="0" presStyleCnt="6"/>
      <dgm:spPr/>
    </dgm:pt>
    <dgm:pt modelId="{797D8C7D-081F-4D15-A9B7-B019D3F0A103}" type="pres">
      <dgm:prSet presAssocID="{037C4ADB-F2F7-43C5-8E53-E959959E56D3}" presName="dstNode" presStyleLbl="node1" presStyleIdx="0" presStyleCnt="6"/>
      <dgm:spPr/>
    </dgm:pt>
    <dgm:pt modelId="{7C6C3000-8957-465F-B885-893738FD7366}" type="pres">
      <dgm:prSet presAssocID="{0930D760-B743-47A9-BDF8-A819F15A23D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74E575-587B-4B9F-9237-3F5E11B1D516}" type="pres">
      <dgm:prSet presAssocID="{0930D760-B743-47A9-BDF8-A819F15A23DE}" presName="accent_1" presStyleCnt="0"/>
      <dgm:spPr/>
    </dgm:pt>
    <dgm:pt modelId="{7D5E005C-C507-45A7-BCE7-16F2EBE1AE2A}" type="pres">
      <dgm:prSet presAssocID="{0930D760-B743-47A9-BDF8-A819F15A23D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7CE138-BFD4-47D6-95EE-7FE006ECFC7D}" type="pres">
      <dgm:prSet presAssocID="{51500783-55EA-49DE-843B-201F530B5DE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37B267-3616-47F7-8F2B-D4D46CBDB5B6}" type="pres">
      <dgm:prSet presAssocID="{51500783-55EA-49DE-843B-201F530B5DE9}" presName="accent_2" presStyleCnt="0"/>
      <dgm:spPr/>
    </dgm:pt>
    <dgm:pt modelId="{A6CEAD00-0964-4B22-93DE-DB46B0E44421}" type="pres">
      <dgm:prSet presAssocID="{51500783-55EA-49DE-843B-201F530B5DE9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6DB084-8FC3-4EBE-BB77-392A3F053DB9}" type="pres">
      <dgm:prSet presAssocID="{967C13F3-26B6-4CD4-949F-ADD68AD10F4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3EC0E1-BE4B-4E8B-8E4D-A3366D4B0F5F}" type="pres">
      <dgm:prSet presAssocID="{967C13F3-26B6-4CD4-949F-ADD68AD10F4B}" presName="accent_3" presStyleCnt="0"/>
      <dgm:spPr/>
    </dgm:pt>
    <dgm:pt modelId="{D53F070E-292D-4A83-ACA4-26B92C1B7578}" type="pres">
      <dgm:prSet presAssocID="{967C13F3-26B6-4CD4-949F-ADD68AD10F4B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EFDC3F-5DD9-416D-9554-C50C6D2468A7}" type="pres">
      <dgm:prSet presAssocID="{F05F5E30-2491-40C5-A9D4-DAB00D88B8B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6A78D6-6546-479D-8710-897875EE9E00}" type="pres">
      <dgm:prSet presAssocID="{F05F5E30-2491-40C5-A9D4-DAB00D88B8BC}" presName="accent_4" presStyleCnt="0"/>
      <dgm:spPr/>
    </dgm:pt>
    <dgm:pt modelId="{7473C493-42E6-46E6-A9DB-55A6D984C223}" type="pres">
      <dgm:prSet presAssocID="{F05F5E30-2491-40C5-A9D4-DAB00D88B8BC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F8F9685-3B1A-42E3-8B7B-2E8E5B0885C2}" type="pres">
      <dgm:prSet presAssocID="{816BAECF-659B-4947-85BF-6785DD037C13}" presName="text_5" presStyleLbl="node1" presStyleIdx="4" presStyleCnt="6" custLinFactNeighborX="-542" custLinFactNeighborY="31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1D255C-9232-46D3-8E13-544FE7BEB203}" type="pres">
      <dgm:prSet presAssocID="{816BAECF-659B-4947-85BF-6785DD037C13}" presName="accent_5" presStyleCnt="0"/>
      <dgm:spPr/>
    </dgm:pt>
    <dgm:pt modelId="{78B560F7-D4AC-4494-A083-B66CAD354012}" type="pres">
      <dgm:prSet presAssocID="{816BAECF-659B-4947-85BF-6785DD037C13}" presName="accentRepeatNode" presStyleLbl="solidFgAcc1" presStyleIdx="4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881A385-6826-4F27-ADB3-9B2D8D9B13D8}" type="pres">
      <dgm:prSet presAssocID="{6D2426E8-879C-4DC4-906C-FB8D886BF8B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E1E3D1-A2A0-4B5F-A618-A21661D7C877}" type="pres">
      <dgm:prSet presAssocID="{6D2426E8-879C-4DC4-906C-FB8D886BF8BF}" presName="accent_6" presStyleCnt="0"/>
      <dgm:spPr/>
    </dgm:pt>
    <dgm:pt modelId="{2B7453C5-D5A6-4E85-9EA5-03487F097A90}" type="pres">
      <dgm:prSet presAssocID="{6D2426E8-879C-4DC4-906C-FB8D886BF8BF}" presName="accentRepeatNode" presStyleLbl="solidFgAcc1" presStyleIdx="5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BE223BE-AE82-437F-9892-82C9638063E7}" srcId="{037C4ADB-F2F7-43C5-8E53-E959959E56D3}" destId="{0930D760-B743-47A9-BDF8-A819F15A23DE}" srcOrd="0" destOrd="0" parTransId="{8A86BA7E-A613-435D-BF7F-D29C149375DE}" sibTransId="{976301BE-4DDD-4BEC-8B4F-7324E87282A2}"/>
    <dgm:cxn modelId="{33B516F5-EDF8-4B14-BFA2-DEB255079B1C}" type="presOf" srcId="{51500783-55EA-49DE-843B-201F530B5DE9}" destId="{B97CE138-BFD4-47D6-95EE-7FE006ECFC7D}" srcOrd="0" destOrd="0" presId="urn:microsoft.com/office/officeart/2008/layout/VerticalCurvedList"/>
    <dgm:cxn modelId="{B9F68A81-B40A-41CD-9606-F88C1483576D}" srcId="{037C4ADB-F2F7-43C5-8E53-E959959E56D3}" destId="{51500783-55EA-49DE-843B-201F530B5DE9}" srcOrd="1" destOrd="0" parTransId="{3FEC8637-98EE-4AAC-9007-BE8D215C174D}" sibTransId="{4874525D-A929-4737-92A3-748122F15C46}"/>
    <dgm:cxn modelId="{5E71781B-FAB3-43DF-8555-912B41104969}" type="presOf" srcId="{0930D760-B743-47A9-BDF8-A819F15A23DE}" destId="{7C6C3000-8957-465F-B885-893738FD7366}" srcOrd="0" destOrd="0" presId="urn:microsoft.com/office/officeart/2008/layout/VerticalCurvedList"/>
    <dgm:cxn modelId="{66BCC378-6CE8-4685-A66F-311FA9D47156}" srcId="{037C4ADB-F2F7-43C5-8E53-E959959E56D3}" destId="{967C13F3-26B6-4CD4-949F-ADD68AD10F4B}" srcOrd="2" destOrd="0" parTransId="{51BB80FF-85AE-4984-B518-883F385B0815}" sibTransId="{44AA41AD-F5AE-49E0-BC70-0AA55F753A80}"/>
    <dgm:cxn modelId="{CF71033D-9745-47ED-97EB-2BD75EDEBAF7}" srcId="{037C4ADB-F2F7-43C5-8E53-E959959E56D3}" destId="{6D2426E8-879C-4DC4-906C-FB8D886BF8BF}" srcOrd="5" destOrd="0" parTransId="{31A30DF9-5B37-490C-B6C2-66FF5EFA568B}" sibTransId="{DF53C10B-ACC8-427A-B4F4-ADA9C94CE467}"/>
    <dgm:cxn modelId="{E0C0ED87-4E11-4641-8E74-A26911693A37}" type="presOf" srcId="{816BAECF-659B-4947-85BF-6785DD037C13}" destId="{DF8F9685-3B1A-42E3-8B7B-2E8E5B0885C2}" srcOrd="0" destOrd="0" presId="urn:microsoft.com/office/officeart/2008/layout/VerticalCurvedList"/>
    <dgm:cxn modelId="{BF61F83B-C313-4195-A94F-3A8C77A0BE84}" srcId="{037C4ADB-F2F7-43C5-8E53-E959959E56D3}" destId="{816BAECF-659B-4947-85BF-6785DD037C13}" srcOrd="4" destOrd="0" parTransId="{BDEB5C92-A233-4484-9A90-03A480934227}" sibTransId="{41D9E00D-A644-4A81-9AA5-5753C6AD167F}"/>
    <dgm:cxn modelId="{A59F43ED-2F8C-4D83-A341-7C185EBE7C6C}" type="presOf" srcId="{F05F5E30-2491-40C5-A9D4-DAB00D88B8BC}" destId="{ECEFDC3F-5DD9-416D-9554-C50C6D2468A7}" srcOrd="0" destOrd="0" presId="urn:microsoft.com/office/officeart/2008/layout/VerticalCurvedList"/>
    <dgm:cxn modelId="{418C90B8-5508-4C03-8CAE-6FBE6075F559}" type="presOf" srcId="{6D2426E8-879C-4DC4-906C-FB8D886BF8BF}" destId="{E881A385-6826-4F27-ADB3-9B2D8D9B13D8}" srcOrd="0" destOrd="0" presId="urn:microsoft.com/office/officeart/2008/layout/VerticalCurvedList"/>
    <dgm:cxn modelId="{16B54F41-F90E-48C0-8E77-3775D98BB862}" type="presOf" srcId="{967C13F3-26B6-4CD4-949F-ADD68AD10F4B}" destId="{476DB084-8FC3-4EBE-BB77-392A3F053DB9}" srcOrd="0" destOrd="0" presId="urn:microsoft.com/office/officeart/2008/layout/VerticalCurvedList"/>
    <dgm:cxn modelId="{A0853469-0CC7-47FE-91D2-0DD8207666F5}" srcId="{037C4ADB-F2F7-43C5-8E53-E959959E56D3}" destId="{F05F5E30-2491-40C5-A9D4-DAB00D88B8BC}" srcOrd="3" destOrd="0" parTransId="{9A510249-4A9C-4618-B7AB-289D44205311}" sibTransId="{85DEE1D5-FA05-41F3-95F3-9C3E0568154D}"/>
    <dgm:cxn modelId="{F4AEAD53-4940-4DAF-9689-FF11E0E2CF68}" type="presOf" srcId="{976301BE-4DDD-4BEC-8B4F-7324E87282A2}" destId="{3F042CA9-3C8C-4034-9CCB-9B7D8A01C934}" srcOrd="0" destOrd="0" presId="urn:microsoft.com/office/officeart/2008/layout/VerticalCurvedList"/>
    <dgm:cxn modelId="{ECAB437C-6C56-45D6-BEED-78C709F86CD1}" type="presOf" srcId="{037C4ADB-F2F7-43C5-8E53-E959959E56D3}" destId="{CDAE547C-63BC-44A1-BA76-E35E75BF45D3}" srcOrd="0" destOrd="0" presId="urn:microsoft.com/office/officeart/2008/layout/VerticalCurvedList"/>
    <dgm:cxn modelId="{D7D73793-879E-4583-9CF8-3F24AF5D5908}" type="presParOf" srcId="{CDAE547C-63BC-44A1-BA76-E35E75BF45D3}" destId="{1D6C2826-469F-4130-B188-D052A658352E}" srcOrd="0" destOrd="0" presId="urn:microsoft.com/office/officeart/2008/layout/VerticalCurvedList"/>
    <dgm:cxn modelId="{348BA403-9A61-4BA1-947A-EFF09B032B4F}" type="presParOf" srcId="{1D6C2826-469F-4130-B188-D052A658352E}" destId="{D0425F7C-0381-40E2-A301-999795F06464}" srcOrd="0" destOrd="0" presId="urn:microsoft.com/office/officeart/2008/layout/VerticalCurvedList"/>
    <dgm:cxn modelId="{DCA2A0D7-71E3-4FB7-AD66-FF7E1CBC6D9A}" type="presParOf" srcId="{D0425F7C-0381-40E2-A301-999795F06464}" destId="{2CD49792-5B0A-4E10-B5A2-971A678B30F5}" srcOrd="0" destOrd="0" presId="urn:microsoft.com/office/officeart/2008/layout/VerticalCurvedList"/>
    <dgm:cxn modelId="{93469F8F-0ADE-40C1-94A8-9B4F7DB0111A}" type="presParOf" srcId="{D0425F7C-0381-40E2-A301-999795F06464}" destId="{3F042CA9-3C8C-4034-9CCB-9B7D8A01C934}" srcOrd="1" destOrd="0" presId="urn:microsoft.com/office/officeart/2008/layout/VerticalCurvedList"/>
    <dgm:cxn modelId="{540C5456-362E-4F75-8915-2C36E6DD3776}" type="presParOf" srcId="{D0425F7C-0381-40E2-A301-999795F06464}" destId="{0C75C6DE-71CE-4AB2-B69C-B9AD536B652C}" srcOrd="2" destOrd="0" presId="urn:microsoft.com/office/officeart/2008/layout/VerticalCurvedList"/>
    <dgm:cxn modelId="{D8E97BCA-335E-4FFF-B226-936D4FE9EA2F}" type="presParOf" srcId="{D0425F7C-0381-40E2-A301-999795F06464}" destId="{797D8C7D-081F-4D15-A9B7-B019D3F0A103}" srcOrd="3" destOrd="0" presId="urn:microsoft.com/office/officeart/2008/layout/VerticalCurvedList"/>
    <dgm:cxn modelId="{AED45958-0F62-410C-8DE6-C46C4BFB150F}" type="presParOf" srcId="{1D6C2826-469F-4130-B188-D052A658352E}" destId="{7C6C3000-8957-465F-B885-893738FD7366}" srcOrd="1" destOrd="0" presId="urn:microsoft.com/office/officeart/2008/layout/VerticalCurvedList"/>
    <dgm:cxn modelId="{7761A0FB-1586-4355-8052-25C39FF92FFA}" type="presParOf" srcId="{1D6C2826-469F-4130-B188-D052A658352E}" destId="{E974E575-587B-4B9F-9237-3F5E11B1D516}" srcOrd="2" destOrd="0" presId="urn:microsoft.com/office/officeart/2008/layout/VerticalCurvedList"/>
    <dgm:cxn modelId="{D769480F-178D-4BDD-B429-587C337A3B00}" type="presParOf" srcId="{E974E575-587B-4B9F-9237-3F5E11B1D516}" destId="{7D5E005C-C507-45A7-BCE7-16F2EBE1AE2A}" srcOrd="0" destOrd="0" presId="urn:microsoft.com/office/officeart/2008/layout/VerticalCurvedList"/>
    <dgm:cxn modelId="{6BF12BD9-5CB5-4F71-BC51-45131EFDB18B}" type="presParOf" srcId="{1D6C2826-469F-4130-B188-D052A658352E}" destId="{B97CE138-BFD4-47D6-95EE-7FE006ECFC7D}" srcOrd="3" destOrd="0" presId="urn:microsoft.com/office/officeart/2008/layout/VerticalCurvedList"/>
    <dgm:cxn modelId="{0ABE64C4-5B1D-4312-98E8-CE44313973D2}" type="presParOf" srcId="{1D6C2826-469F-4130-B188-D052A658352E}" destId="{6A37B267-3616-47F7-8F2B-D4D46CBDB5B6}" srcOrd="4" destOrd="0" presId="urn:microsoft.com/office/officeart/2008/layout/VerticalCurvedList"/>
    <dgm:cxn modelId="{85158E5F-08F1-49CC-9F4A-AB2F2D6BCE62}" type="presParOf" srcId="{6A37B267-3616-47F7-8F2B-D4D46CBDB5B6}" destId="{A6CEAD00-0964-4B22-93DE-DB46B0E44421}" srcOrd="0" destOrd="0" presId="urn:microsoft.com/office/officeart/2008/layout/VerticalCurvedList"/>
    <dgm:cxn modelId="{B4B29352-6FA5-4A68-ACC1-9ADE07DA0273}" type="presParOf" srcId="{1D6C2826-469F-4130-B188-D052A658352E}" destId="{476DB084-8FC3-4EBE-BB77-392A3F053DB9}" srcOrd="5" destOrd="0" presId="urn:microsoft.com/office/officeart/2008/layout/VerticalCurvedList"/>
    <dgm:cxn modelId="{B9124379-D890-4BB3-8DF1-34EF43557386}" type="presParOf" srcId="{1D6C2826-469F-4130-B188-D052A658352E}" destId="{1D3EC0E1-BE4B-4E8B-8E4D-A3366D4B0F5F}" srcOrd="6" destOrd="0" presId="urn:microsoft.com/office/officeart/2008/layout/VerticalCurvedList"/>
    <dgm:cxn modelId="{690704B7-6E33-4626-88A4-A5E8A99339AC}" type="presParOf" srcId="{1D3EC0E1-BE4B-4E8B-8E4D-A3366D4B0F5F}" destId="{D53F070E-292D-4A83-ACA4-26B92C1B7578}" srcOrd="0" destOrd="0" presId="urn:microsoft.com/office/officeart/2008/layout/VerticalCurvedList"/>
    <dgm:cxn modelId="{207D0A6A-D56A-42BB-B682-10558F8E2517}" type="presParOf" srcId="{1D6C2826-469F-4130-B188-D052A658352E}" destId="{ECEFDC3F-5DD9-416D-9554-C50C6D2468A7}" srcOrd="7" destOrd="0" presId="urn:microsoft.com/office/officeart/2008/layout/VerticalCurvedList"/>
    <dgm:cxn modelId="{4F0B1201-B5CA-4E69-B463-21CA9B6FF50B}" type="presParOf" srcId="{1D6C2826-469F-4130-B188-D052A658352E}" destId="{0B6A78D6-6546-479D-8710-897875EE9E00}" srcOrd="8" destOrd="0" presId="urn:microsoft.com/office/officeart/2008/layout/VerticalCurvedList"/>
    <dgm:cxn modelId="{429DE025-5578-46AB-9AE9-F62CD82428C4}" type="presParOf" srcId="{0B6A78D6-6546-479D-8710-897875EE9E00}" destId="{7473C493-42E6-46E6-A9DB-55A6D984C223}" srcOrd="0" destOrd="0" presId="urn:microsoft.com/office/officeart/2008/layout/VerticalCurvedList"/>
    <dgm:cxn modelId="{6431167D-7D4C-4C7E-A992-D3CB77D8FE82}" type="presParOf" srcId="{1D6C2826-469F-4130-B188-D052A658352E}" destId="{DF8F9685-3B1A-42E3-8B7B-2E8E5B0885C2}" srcOrd="9" destOrd="0" presId="urn:microsoft.com/office/officeart/2008/layout/VerticalCurvedList"/>
    <dgm:cxn modelId="{1C4FDC32-024D-407C-B633-010ECD2FA61D}" type="presParOf" srcId="{1D6C2826-469F-4130-B188-D052A658352E}" destId="{7B1D255C-9232-46D3-8E13-544FE7BEB203}" srcOrd="10" destOrd="0" presId="urn:microsoft.com/office/officeart/2008/layout/VerticalCurvedList"/>
    <dgm:cxn modelId="{CD4AD3D5-D0A5-4111-B939-399445B6EF96}" type="presParOf" srcId="{7B1D255C-9232-46D3-8E13-544FE7BEB203}" destId="{78B560F7-D4AC-4494-A083-B66CAD354012}" srcOrd="0" destOrd="0" presId="urn:microsoft.com/office/officeart/2008/layout/VerticalCurvedList"/>
    <dgm:cxn modelId="{ADD374B1-DCF3-4ADE-B21D-4EB5E476BB27}" type="presParOf" srcId="{1D6C2826-469F-4130-B188-D052A658352E}" destId="{E881A385-6826-4F27-ADB3-9B2D8D9B13D8}" srcOrd="11" destOrd="0" presId="urn:microsoft.com/office/officeart/2008/layout/VerticalCurvedList"/>
    <dgm:cxn modelId="{D9D80E22-51D8-473E-8B67-44EEB45091F7}" type="presParOf" srcId="{1D6C2826-469F-4130-B188-D052A658352E}" destId="{74E1E3D1-A2A0-4B5F-A618-A21661D7C877}" srcOrd="12" destOrd="0" presId="urn:microsoft.com/office/officeart/2008/layout/VerticalCurvedList"/>
    <dgm:cxn modelId="{E314EE0B-82AB-4848-952B-BB713BBECE7F}" type="presParOf" srcId="{74E1E3D1-A2A0-4B5F-A618-A21661D7C877}" destId="{2B7453C5-D5A6-4E85-9EA5-03487F097A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BF3E-6FC8-465F-A1DA-9D4BB0B712E7}">
      <dsp:nvSpPr>
        <dsp:cNvPr id="0" name=""/>
        <dsp:cNvSpPr/>
      </dsp:nvSpPr>
      <dsp:spPr>
        <a:xfrm>
          <a:off x="3757984" y="2426529"/>
          <a:ext cx="1843684" cy="1843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b="1" kern="1200" dirty="0" err="1" smtClean="0"/>
            <a:t>Key</a:t>
          </a:r>
          <a:r>
            <a:rPr lang="pt-PT" sz="3500" b="1" kern="1200" dirty="0" smtClean="0"/>
            <a:t> </a:t>
          </a:r>
          <a:r>
            <a:rPr lang="pt-PT" sz="3500" b="1" kern="1200" dirty="0" err="1" smtClean="0"/>
            <a:t>issues</a:t>
          </a:r>
          <a:endParaRPr lang="pt-PT" sz="3500" b="1" kern="1200" dirty="0"/>
        </a:p>
      </dsp:txBody>
      <dsp:txXfrm>
        <a:off x="4027985" y="2696530"/>
        <a:ext cx="1303682" cy="1303682"/>
      </dsp:txXfrm>
    </dsp:sp>
    <dsp:sp modelId="{320E76FA-AF11-42F8-AE88-ADADA80A5C3C}">
      <dsp:nvSpPr>
        <dsp:cNvPr id="0" name=""/>
        <dsp:cNvSpPr/>
      </dsp:nvSpPr>
      <dsp:spPr>
        <a:xfrm rot="16200000">
          <a:off x="4402059" y="2131103"/>
          <a:ext cx="55553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555534" y="176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</a:endParaRPr>
        </a:p>
      </dsp:txBody>
      <dsp:txXfrm>
        <a:off x="4665938" y="2134874"/>
        <a:ext cx="27776" cy="27776"/>
      </dsp:txXfrm>
    </dsp:sp>
    <dsp:sp modelId="{8EE48B9C-604B-406A-98FD-8153F1826946}">
      <dsp:nvSpPr>
        <dsp:cNvPr id="0" name=""/>
        <dsp:cNvSpPr/>
      </dsp:nvSpPr>
      <dsp:spPr>
        <a:xfrm>
          <a:off x="3757984" y="27310"/>
          <a:ext cx="1843684" cy="1843684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Underachievement</a:t>
          </a:r>
          <a:r>
            <a:rPr lang="pt-PT" sz="1200" b="1" kern="1200" dirty="0" smtClean="0"/>
            <a:t> /</a:t>
          </a:r>
          <a:r>
            <a:rPr lang="pt-PT" sz="1200" b="1" kern="1200" dirty="0" err="1" smtClean="0"/>
            <a:t>poor</a:t>
          </a:r>
          <a:r>
            <a:rPr lang="pt-PT" sz="1200" b="1" kern="1200" dirty="0" smtClean="0"/>
            <a:t> performance in </a:t>
          </a:r>
          <a:r>
            <a:rPr lang="pt-PT" sz="1200" b="1" kern="1200" dirty="0" err="1" smtClean="0"/>
            <a:t>certain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school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subjects</a:t>
          </a:r>
          <a:endParaRPr lang="pt-PT" sz="1200" b="1" kern="1200" dirty="0"/>
        </a:p>
      </dsp:txBody>
      <dsp:txXfrm>
        <a:off x="4027985" y="297311"/>
        <a:ext cx="1303682" cy="1303682"/>
      </dsp:txXfrm>
    </dsp:sp>
    <dsp:sp modelId="{27E2667E-27CA-4904-93FB-D9D3BB8A23A8}">
      <dsp:nvSpPr>
        <dsp:cNvPr id="0" name=""/>
        <dsp:cNvSpPr/>
      </dsp:nvSpPr>
      <dsp:spPr>
        <a:xfrm rot="19800000">
          <a:off x="5442776" y="2737720"/>
          <a:ext cx="528285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528285" y="176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</a:endParaRPr>
        </a:p>
      </dsp:txBody>
      <dsp:txXfrm>
        <a:off x="5693712" y="2742172"/>
        <a:ext cx="26414" cy="26414"/>
      </dsp:txXfrm>
    </dsp:sp>
    <dsp:sp modelId="{0B7A637F-D9A9-4281-A5BB-05AB3DB1E35B}">
      <dsp:nvSpPr>
        <dsp:cNvPr id="0" name=""/>
        <dsp:cNvSpPr/>
      </dsp:nvSpPr>
      <dsp:spPr>
        <a:xfrm>
          <a:off x="5798885" y="1226920"/>
          <a:ext cx="1917450" cy="18436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Behaviour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problems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with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young</a:t>
          </a:r>
          <a:r>
            <a:rPr lang="pt-PT" sz="1200" b="1" kern="1200" dirty="0" smtClean="0"/>
            <a:t>/</a:t>
          </a:r>
          <a:r>
            <a:rPr lang="pt-PT" sz="1200" b="1" kern="1200" dirty="0" err="1" smtClean="0"/>
            <a:t>pre-teens</a:t>
          </a:r>
          <a:endParaRPr lang="pt-PT" sz="1200" b="1" kern="1200" dirty="0"/>
        </a:p>
      </dsp:txBody>
      <dsp:txXfrm>
        <a:off x="6079689" y="1496921"/>
        <a:ext cx="1355842" cy="1303682"/>
      </dsp:txXfrm>
    </dsp:sp>
    <dsp:sp modelId="{639A87E4-3C87-47BB-B086-7F5ED7D2EFC0}">
      <dsp:nvSpPr>
        <dsp:cNvPr id="0" name=""/>
        <dsp:cNvSpPr/>
      </dsp:nvSpPr>
      <dsp:spPr>
        <a:xfrm rot="1800000">
          <a:off x="5440951" y="3930517"/>
          <a:ext cx="55553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555534" y="176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704830" y="3934288"/>
        <a:ext cx="27776" cy="27776"/>
      </dsp:txXfrm>
    </dsp:sp>
    <dsp:sp modelId="{1A1F4C19-EC5A-4488-B977-01B38D3A5101}">
      <dsp:nvSpPr>
        <dsp:cNvPr id="0" name=""/>
        <dsp:cNvSpPr/>
      </dsp:nvSpPr>
      <dsp:spPr>
        <a:xfrm>
          <a:off x="5835768" y="3626139"/>
          <a:ext cx="1843684" cy="18436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Limited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number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of</a:t>
          </a:r>
          <a:r>
            <a:rPr lang="pt-PT" sz="1200" b="1" kern="1200" dirty="0" smtClean="0"/>
            <a:t> staff</a:t>
          </a:r>
          <a:endParaRPr lang="pt-PT" sz="1200" b="1" kern="1200" dirty="0"/>
        </a:p>
      </dsp:txBody>
      <dsp:txXfrm>
        <a:off x="6105769" y="3896140"/>
        <a:ext cx="1303682" cy="1303682"/>
      </dsp:txXfrm>
    </dsp:sp>
    <dsp:sp modelId="{A3C5805A-941D-43AD-BBF6-5DDCD20B9584}">
      <dsp:nvSpPr>
        <dsp:cNvPr id="0" name=""/>
        <dsp:cNvSpPr/>
      </dsp:nvSpPr>
      <dsp:spPr>
        <a:xfrm rot="5400000">
          <a:off x="4402059" y="4530322"/>
          <a:ext cx="55553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555534" y="176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</a:endParaRPr>
        </a:p>
      </dsp:txBody>
      <dsp:txXfrm>
        <a:off x="4665938" y="4534093"/>
        <a:ext cx="27776" cy="27776"/>
      </dsp:txXfrm>
    </dsp:sp>
    <dsp:sp modelId="{3653F13B-0046-4284-8107-57AE6969B200}">
      <dsp:nvSpPr>
        <dsp:cNvPr id="0" name=""/>
        <dsp:cNvSpPr/>
      </dsp:nvSpPr>
      <dsp:spPr>
        <a:xfrm>
          <a:off x="3757984" y="4825748"/>
          <a:ext cx="1843684" cy="18436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Unhealthy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Lifestyles</a:t>
          </a:r>
          <a:endParaRPr lang="pt-PT" sz="1200" b="1" kern="1200" dirty="0"/>
        </a:p>
      </dsp:txBody>
      <dsp:txXfrm>
        <a:off x="4027985" y="5095749"/>
        <a:ext cx="1303682" cy="1303682"/>
      </dsp:txXfrm>
    </dsp:sp>
    <dsp:sp modelId="{074353E2-38E3-4CE8-A066-4E9AE9413701}">
      <dsp:nvSpPr>
        <dsp:cNvPr id="0" name=""/>
        <dsp:cNvSpPr/>
      </dsp:nvSpPr>
      <dsp:spPr>
        <a:xfrm rot="9000000">
          <a:off x="3363167" y="3930517"/>
          <a:ext cx="55553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555534" y="176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627045" y="3934288"/>
        <a:ext cx="27776" cy="27776"/>
      </dsp:txXfrm>
    </dsp:sp>
    <dsp:sp modelId="{6E310C3A-492B-42C3-A3FB-EA00E0327915}">
      <dsp:nvSpPr>
        <dsp:cNvPr id="0" name=""/>
        <dsp:cNvSpPr/>
      </dsp:nvSpPr>
      <dsp:spPr>
        <a:xfrm>
          <a:off x="1680199" y="3626139"/>
          <a:ext cx="1843684" cy="1843684"/>
        </a:xfrm>
        <a:prstGeom prst="ellipse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Poor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family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environment</a:t>
          </a:r>
          <a:endParaRPr lang="pt-PT" sz="1200" b="1" kern="1200" dirty="0"/>
        </a:p>
      </dsp:txBody>
      <dsp:txXfrm>
        <a:off x="1950200" y="3896140"/>
        <a:ext cx="1303682" cy="1303682"/>
      </dsp:txXfrm>
    </dsp:sp>
    <dsp:sp modelId="{503BF34E-F0AF-4811-86F7-3BDDEB28AE85}">
      <dsp:nvSpPr>
        <dsp:cNvPr id="0" name=""/>
        <dsp:cNvSpPr/>
      </dsp:nvSpPr>
      <dsp:spPr>
        <a:xfrm rot="12600000">
          <a:off x="3363167" y="2730908"/>
          <a:ext cx="55553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555534" y="176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</a:endParaRPr>
        </a:p>
      </dsp:txBody>
      <dsp:txXfrm rot="10800000">
        <a:off x="3627045" y="2734678"/>
        <a:ext cx="27776" cy="27776"/>
      </dsp:txXfrm>
    </dsp:sp>
    <dsp:sp modelId="{6D05712E-E2D9-4501-B2ED-6A0433EC18FE}">
      <dsp:nvSpPr>
        <dsp:cNvPr id="0" name=""/>
        <dsp:cNvSpPr/>
      </dsp:nvSpPr>
      <dsp:spPr>
        <a:xfrm>
          <a:off x="1680199" y="1226920"/>
          <a:ext cx="1843684" cy="1843684"/>
        </a:xfrm>
        <a:prstGeom prst="ellipse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Lack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of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resources</a:t>
          </a:r>
          <a:r>
            <a:rPr lang="pt-PT" sz="1200" b="1" kern="1200" dirty="0" smtClean="0"/>
            <a:t> in </a:t>
          </a:r>
          <a:r>
            <a:rPr lang="pt-PT" sz="1200" b="1" kern="1200" dirty="0" err="1" smtClean="0"/>
            <a:t>elementary</a:t>
          </a:r>
          <a:r>
            <a:rPr lang="pt-PT" sz="1200" b="1" kern="1200" dirty="0" smtClean="0"/>
            <a:t> </a:t>
          </a:r>
          <a:r>
            <a:rPr lang="pt-PT" sz="1200" b="1" kern="1200" dirty="0" err="1" smtClean="0"/>
            <a:t>schools</a:t>
          </a:r>
          <a:endParaRPr lang="pt-PT" sz="1200" b="1" kern="1200" dirty="0"/>
        </a:p>
      </dsp:txBody>
      <dsp:txXfrm>
        <a:off x="1950200" y="1496921"/>
        <a:ext cx="1303682" cy="130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91D4-57C4-4470-99CD-5C36E4A73562}">
      <dsp:nvSpPr>
        <dsp:cNvPr id="0" name=""/>
        <dsp:cNvSpPr/>
      </dsp:nvSpPr>
      <dsp:spPr>
        <a:xfrm>
          <a:off x="0" y="0"/>
          <a:ext cx="792088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  </a:t>
          </a:r>
          <a:r>
            <a:rPr lang="en-GB" sz="1800" b="1" kern="1200" dirty="0" smtClean="0"/>
            <a:t>Innovate the </a:t>
          </a:r>
          <a:r>
            <a:rPr lang="en-GB" sz="1800" b="1" kern="1200" dirty="0" smtClean="0"/>
            <a:t>teaching/learning process</a:t>
          </a:r>
          <a:endParaRPr lang="pt-PT" sz="1800" b="1" kern="1200" dirty="0"/>
        </a:p>
      </dsp:txBody>
      <dsp:txXfrm>
        <a:off x="1694635" y="0"/>
        <a:ext cx="6226244" cy="1104591"/>
      </dsp:txXfrm>
    </dsp:sp>
    <dsp:sp modelId="{B29C4E94-D22A-408C-A61E-21EEF2CBAC85}">
      <dsp:nvSpPr>
        <dsp:cNvPr id="0" name=""/>
        <dsp:cNvSpPr/>
      </dsp:nvSpPr>
      <dsp:spPr>
        <a:xfrm>
          <a:off x="110459" y="110459"/>
          <a:ext cx="1584176" cy="883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883A11-4F82-4B23-A3C3-6C083314102D}">
      <dsp:nvSpPr>
        <dsp:cNvPr id="0" name=""/>
        <dsp:cNvSpPr/>
      </dsp:nvSpPr>
      <dsp:spPr>
        <a:xfrm>
          <a:off x="0" y="1215050"/>
          <a:ext cx="792088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245742"/>
                <a:satOff val="29557"/>
                <a:lumOff val="339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  </a:t>
          </a:r>
          <a:r>
            <a:rPr lang="pt-PT" sz="1800" b="1" kern="1200" dirty="0" err="1" smtClean="0"/>
            <a:t>Motivate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the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students</a:t>
          </a:r>
          <a:r>
            <a:rPr lang="pt-PT" sz="1800" b="1" kern="1200" dirty="0" smtClean="0"/>
            <a:t> to </a:t>
          </a:r>
          <a:r>
            <a:rPr lang="pt-PT" sz="1800" b="1" kern="1200" dirty="0" err="1" smtClean="0"/>
            <a:t>enjoy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learning</a:t>
          </a:r>
          <a:endParaRPr lang="pt-PT" sz="1800" b="1" kern="1200" dirty="0"/>
        </a:p>
      </dsp:txBody>
      <dsp:txXfrm>
        <a:off x="1694635" y="1215050"/>
        <a:ext cx="6226244" cy="1104591"/>
      </dsp:txXfrm>
    </dsp:sp>
    <dsp:sp modelId="{CA162D2B-745B-43C9-8117-B83AD6BF1467}">
      <dsp:nvSpPr>
        <dsp:cNvPr id="0" name=""/>
        <dsp:cNvSpPr/>
      </dsp:nvSpPr>
      <dsp:spPr>
        <a:xfrm>
          <a:off x="110459" y="1325509"/>
          <a:ext cx="1584176" cy="883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290A4D-306B-4EC4-9A40-BEAE3811B681}">
      <dsp:nvSpPr>
        <dsp:cNvPr id="0" name=""/>
        <dsp:cNvSpPr/>
      </dsp:nvSpPr>
      <dsp:spPr>
        <a:xfrm>
          <a:off x="0" y="2430101"/>
          <a:ext cx="792088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491484"/>
                <a:satOff val="59113"/>
                <a:lumOff val="679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  </a:t>
          </a:r>
          <a:r>
            <a:rPr lang="pt-PT" sz="1800" b="1" kern="1200" dirty="0" err="1" smtClean="0"/>
            <a:t>Bring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the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students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and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the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school</a:t>
          </a:r>
          <a:r>
            <a:rPr lang="pt-PT" sz="1800" b="1" kern="1200" dirty="0" smtClean="0"/>
            <a:t> </a:t>
          </a:r>
          <a:r>
            <a:rPr lang="pt-PT" sz="1800" b="1" kern="1200" dirty="0" err="1" smtClean="0"/>
            <a:t>closer</a:t>
          </a:r>
          <a:endParaRPr lang="pt-PT" sz="1800" b="1" kern="1200" dirty="0"/>
        </a:p>
      </dsp:txBody>
      <dsp:txXfrm>
        <a:off x="1694635" y="2430101"/>
        <a:ext cx="6226244" cy="1104591"/>
      </dsp:txXfrm>
    </dsp:sp>
    <dsp:sp modelId="{FDDB875D-8D38-4A64-A56B-3EB8C26D842A}">
      <dsp:nvSpPr>
        <dsp:cNvPr id="0" name=""/>
        <dsp:cNvSpPr/>
      </dsp:nvSpPr>
      <dsp:spPr>
        <a:xfrm>
          <a:off x="110459" y="2540560"/>
          <a:ext cx="1584176" cy="883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349E1B-20C5-4089-AC85-18EDF05DFCB5}">
      <dsp:nvSpPr>
        <dsp:cNvPr id="0" name=""/>
        <dsp:cNvSpPr/>
      </dsp:nvSpPr>
      <dsp:spPr>
        <a:xfrm>
          <a:off x="0" y="3645151"/>
          <a:ext cx="792088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737226"/>
                <a:satOff val="88670"/>
                <a:lumOff val="1019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  </a:t>
          </a:r>
          <a:r>
            <a:rPr lang="pt-PT" sz="1800" b="1" kern="1200" dirty="0" err="1" smtClean="0"/>
            <a:t>Regulate</a:t>
          </a:r>
          <a:r>
            <a:rPr lang="pt-PT" sz="1800" b="1" kern="1200" dirty="0" smtClean="0"/>
            <a:t> </a:t>
          </a:r>
          <a:r>
            <a:rPr lang="en-GB" sz="1800" b="1" kern="1200" dirty="0" smtClean="0"/>
            <a:t>classroom management and conflict mediation</a:t>
          </a:r>
          <a:endParaRPr lang="pt-PT" sz="1800" b="1" kern="1200" dirty="0"/>
        </a:p>
      </dsp:txBody>
      <dsp:txXfrm>
        <a:off x="1694635" y="3645151"/>
        <a:ext cx="6226244" cy="1104591"/>
      </dsp:txXfrm>
    </dsp:sp>
    <dsp:sp modelId="{5E1BC574-937D-414B-8A40-F881ABFC1266}">
      <dsp:nvSpPr>
        <dsp:cNvPr id="0" name=""/>
        <dsp:cNvSpPr/>
      </dsp:nvSpPr>
      <dsp:spPr>
        <a:xfrm>
          <a:off x="110459" y="3755610"/>
          <a:ext cx="1584176" cy="883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AFE6F-8A55-4485-8C88-ABC8F6F077EE}">
      <dsp:nvSpPr>
        <dsp:cNvPr id="0" name=""/>
        <dsp:cNvSpPr/>
      </dsp:nvSpPr>
      <dsp:spPr>
        <a:xfrm>
          <a:off x="821283" y="2844316"/>
          <a:ext cx="535927" cy="2147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963" y="0"/>
              </a:lnTo>
              <a:lnTo>
                <a:pt x="267963" y="2147959"/>
              </a:lnTo>
              <a:lnTo>
                <a:pt x="535927" y="21479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33902" y="3862950"/>
        <a:ext cx="110690" cy="110690"/>
      </dsp:txXfrm>
    </dsp:sp>
    <dsp:sp modelId="{59BF27F1-C0C9-48B0-A070-FB389826A4B4}">
      <dsp:nvSpPr>
        <dsp:cNvPr id="0" name=""/>
        <dsp:cNvSpPr/>
      </dsp:nvSpPr>
      <dsp:spPr>
        <a:xfrm>
          <a:off x="821283" y="2844316"/>
          <a:ext cx="535927" cy="1610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963" y="0"/>
              </a:lnTo>
              <a:lnTo>
                <a:pt x="267963" y="1610969"/>
              </a:lnTo>
              <a:lnTo>
                <a:pt x="535927" y="161096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46803" y="3607356"/>
        <a:ext cx="84888" cy="84888"/>
      </dsp:txXfrm>
    </dsp:sp>
    <dsp:sp modelId="{A437C43F-FC4E-47B5-A8F8-A2C68C10C06D}">
      <dsp:nvSpPr>
        <dsp:cNvPr id="0" name=""/>
        <dsp:cNvSpPr/>
      </dsp:nvSpPr>
      <dsp:spPr>
        <a:xfrm>
          <a:off x="821283" y="2844316"/>
          <a:ext cx="535927" cy="1073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963" y="0"/>
              </a:lnTo>
              <a:lnTo>
                <a:pt x="267963" y="1073979"/>
              </a:lnTo>
              <a:lnTo>
                <a:pt x="535927" y="107397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59240" y="3351299"/>
        <a:ext cx="60013" cy="60013"/>
      </dsp:txXfrm>
    </dsp:sp>
    <dsp:sp modelId="{26B263E3-3EA7-4B1F-9BBA-9A4742600A52}">
      <dsp:nvSpPr>
        <dsp:cNvPr id="0" name=""/>
        <dsp:cNvSpPr/>
      </dsp:nvSpPr>
      <dsp:spPr>
        <a:xfrm>
          <a:off x="821283" y="2844316"/>
          <a:ext cx="535927" cy="536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963" y="0"/>
              </a:lnTo>
              <a:lnTo>
                <a:pt x="267963" y="536989"/>
              </a:lnTo>
              <a:lnTo>
                <a:pt x="535927" y="53698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0280" y="3093844"/>
        <a:ext cx="37933" cy="37933"/>
      </dsp:txXfrm>
    </dsp:sp>
    <dsp:sp modelId="{589B95B0-8ED4-4CCB-8DA6-D5709E663114}">
      <dsp:nvSpPr>
        <dsp:cNvPr id="0" name=""/>
        <dsp:cNvSpPr/>
      </dsp:nvSpPr>
      <dsp:spPr>
        <a:xfrm>
          <a:off x="821283" y="2798596"/>
          <a:ext cx="5359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927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5849" y="2830917"/>
        <a:ext cx="26796" cy="26796"/>
      </dsp:txXfrm>
    </dsp:sp>
    <dsp:sp modelId="{01CDC1B7-D603-43A6-9D11-DACDA1C4CAC0}">
      <dsp:nvSpPr>
        <dsp:cNvPr id="0" name=""/>
        <dsp:cNvSpPr/>
      </dsp:nvSpPr>
      <dsp:spPr>
        <a:xfrm>
          <a:off x="821283" y="2307326"/>
          <a:ext cx="535927" cy="536989"/>
        </a:xfrm>
        <a:custGeom>
          <a:avLst/>
          <a:gdLst/>
          <a:ahLst/>
          <a:cxnLst/>
          <a:rect l="0" t="0" r="0" b="0"/>
          <a:pathLst>
            <a:path>
              <a:moveTo>
                <a:pt x="0" y="536989"/>
              </a:moveTo>
              <a:lnTo>
                <a:pt x="267963" y="536989"/>
              </a:lnTo>
              <a:lnTo>
                <a:pt x="267963" y="0"/>
              </a:lnTo>
              <a:lnTo>
                <a:pt x="5359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0280" y="2556854"/>
        <a:ext cx="37933" cy="37933"/>
      </dsp:txXfrm>
    </dsp:sp>
    <dsp:sp modelId="{20A28F08-5BF5-4932-8303-2122780FC7B5}">
      <dsp:nvSpPr>
        <dsp:cNvPr id="0" name=""/>
        <dsp:cNvSpPr/>
      </dsp:nvSpPr>
      <dsp:spPr>
        <a:xfrm>
          <a:off x="821283" y="1770336"/>
          <a:ext cx="535927" cy="1073979"/>
        </a:xfrm>
        <a:custGeom>
          <a:avLst/>
          <a:gdLst/>
          <a:ahLst/>
          <a:cxnLst/>
          <a:rect l="0" t="0" r="0" b="0"/>
          <a:pathLst>
            <a:path>
              <a:moveTo>
                <a:pt x="0" y="1073979"/>
              </a:moveTo>
              <a:lnTo>
                <a:pt x="267963" y="1073979"/>
              </a:lnTo>
              <a:lnTo>
                <a:pt x="267963" y="0"/>
              </a:lnTo>
              <a:lnTo>
                <a:pt x="5359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59240" y="2277319"/>
        <a:ext cx="60013" cy="60013"/>
      </dsp:txXfrm>
    </dsp:sp>
    <dsp:sp modelId="{2E7BF6CE-3220-49CD-A0AF-01616ED94B1D}">
      <dsp:nvSpPr>
        <dsp:cNvPr id="0" name=""/>
        <dsp:cNvSpPr/>
      </dsp:nvSpPr>
      <dsp:spPr>
        <a:xfrm>
          <a:off x="821283" y="1233346"/>
          <a:ext cx="535927" cy="1610969"/>
        </a:xfrm>
        <a:custGeom>
          <a:avLst/>
          <a:gdLst/>
          <a:ahLst/>
          <a:cxnLst/>
          <a:rect l="0" t="0" r="0" b="0"/>
          <a:pathLst>
            <a:path>
              <a:moveTo>
                <a:pt x="0" y="1610969"/>
              </a:moveTo>
              <a:lnTo>
                <a:pt x="267963" y="1610969"/>
              </a:lnTo>
              <a:lnTo>
                <a:pt x="267963" y="0"/>
              </a:lnTo>
              <a:lnTo>
                <a:pt x="5359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46803" y="1996386"/>
        <a:ext cx="84888" cy="84888"/>
      </dsp:txXfrm>
    </dsp:sp>
    <dsp:sp modelId="{55F029D9-7562-4378-9792-2CA4ACF9AEE0}">
      <dsp:nvSpPr>
        <dsp:cNvPr id="0" name=""/>
        <dsp:cNvSpPr/>
      </dsp:nvSpPr>
      <dsp:spPr>
        <a:xfrm>
          <a:off x="821283" y="696356"/>
          <a:ext cx="535927" cy="2147959"/>
        </a:xfrm>
        <a:custGeom>
          <a:avLst/>
          <a:gdLst/>
          <a:ahLst/>
          <a:cxnLst/>
          <a:rect l="0" t="0" r="0" b="0"/>
          <a:pathLst>
            <a:path>
              <a:moveTo>
                <a:pt x="0" y="2147959"/>
              </a:moveTo>
              <a:lnTo>
                <a:pt x="267963" y="2147959"/>
              </a:lnTo>
              <a:lnTo>
                <a:pt x="267963" y="0"/>
              </a:lnTo>
              <a:lnTo>
                <a:pt x="53592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33902" y="1714991"/>
        <a:ext cx="110690" cy="110690"/>
      </dsp:txXfrm>
    </dsp:sp>
    <dsp:sp modelId="{7741DCC3-3414-4542-BA13-5ACBD10186CA}">
      <dsp:nvSpPr>
        <dsp:cNvPr id="0" name=""/>
        <dsp:cNvSpPr/>
      </dsp:nvSpPr>
      <dsp:spPr>
        <a:xfrm rot="16200000">
          <a:off x="-1737100" y="2435834"/>
          <a:ext cx="4299805" cy="816963"/>
        </a:xfrm>
        <a:prstGeom prst="rect">
          <a:avLst/>
        </a:prstGeom>
        <a:gradFill rotWithShape="1">
          <a:gsLst>
            <a:gs pos="0">
              <a:schemeClr val="accent3"/>
            </a:gs>
            <a:gs pos="100000">
              <a:schemeClr val="accent3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shade val="3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EDUCATIONAL OFFERS</a:t>
          </a:r>
          <a:endParaRPr lang="pt-PT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-1737100" y="2435834"/>
        <a:ext cx="4299805" cy="816963"/>
      </dsp:txXfrm>
    </dsp:sp>
    <dsp:sp modelId="{230934B3-F4E2-45DF-BB6A-41FA3936DA2D}">
      <dsp:nvSpPr>
        <dsp:cNvPr id="0" name=""/>
        <dsp:cNvSpPr/>
      </dsp:nvSpPr>
      <dsp:spPr>
        <a:xfrm>
          <a:off x="1357211" y="529982"/>
          <a:ext cx="6631356" cy="332749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Citizenship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education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–  1st to 4th grade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529982"/>
        <a:ext cx="6631356" cy="332749"/>
      </dsp:txXfrm>
    </dsp:sp>
    <dsp:sp modelId="{E95EE7B7-0CD5-4217-9BFA-967C028A0288}">
      <dsp:nvSpPr>
        <dsp:cNvPr id="0" name=""/>
        <dsp:cNvSpPr/>
      </dsp:nvSpPr>
      <dsp:spPr>
        <a:xfrm>
          <a:off x="1357211" y="1066971"/>
          <a:ext cx="6631356" cy="332749"/>
        </a:xfrm>
        <a:prstGeom prst="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Music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Dance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teaching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– 5th to 9th grade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1066971"/>
        <a:ext cx="6631356" cy="332749"/>
      </dsp:txXfrm>
    </dsp:sp>
    <dsp:sp modelId="{409A6151-1A4F-4B0A-A6E7-F74EB094E250}">
      <dsp:nvSpPr>
        <dsp:cNvPr id="0" name=""/>
        <dsp:cNvSpPr/>
      </dsp:nvSpPr>
      <dsp:spPr>
        <a:xfrm>
          <a:off x="1357211" y="1603961"/>
          <a:ext cx="6631356" cy="332749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Civic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– 5th, 6th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7th grade 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1603961"/>
        <a:ext cx="6631356" cy="332749"/>
      </dsp:txXfrm>
    </dsp:sp>
    <dsp:sp modelId="{B265CC73-B5DE-4570-B26B-6C661399345C}">
      <dsp:nvSpPr>
        <dsp:cNvPr id="0" name=""/>
        <dsp:cNvSpPr/>
      </dsp:nvSpPr>
      <dsp:spPr>
        <a:xfrm>
          <a:off x="1357211" y="2140951"/>
          <a:ext cx="6631356" cy="332749"/>
        </a:xfrm>
        <a:prstGeom prst="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Maths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workshops/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- 8th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9th grade 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2140951"/>
        <a:ext cx="6631356" cy="332749"/>
      </dsp:txXfrm>
    </dsp:sp>
    <dsp:sp modelId="{AB3581BF-ACCF-474C-B80B-AE856B8D7B2F}">
      <dsp:nvSpPr>
        <dsp:cNvPr id="0" name=""/>
        <dsp:cNvSpPr/>
      </dsp:nvSpPr>
      <dsp:spPr>
        <a:xfrm>
          <a:off x="1357211" y="2677941"/>
          <a:ext cx="6631356" cy="332749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School’s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offer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– 7th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8th grade - in Digital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Art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2677941"/>
        <a:ext cx="6631356" cy="332749"/>
      </dsp:txXfrm>
    </dsp:sp>
    <dsp:sp modelId="{CDBE0D52-72C0-4F78-8400-58B04071515A}">
      <dsp:nvSpPr>
        <dsp:cNvPr id="0" name=""/>
        <dsp:cNvSpPr/>
      </dsp:nvSpPr>
      <dsp:spPr>
        <a:xfrm>
          <a:off x="1357211" y="3214931"/>
          <a:ext cx="6631356" cy="332749"/>
        </a:xfrm>
        <a:prstGeom prst="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Professional training  - 6th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7th grade  - in Sports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3214931"/>
        <a:ext cx="6631356" cy="332749"/>
      </dsp:txXfrm>
    </dsp:sp>
    <dsp:sp modelId="{9EFDFAB0-DF65-4459-90E6-4E8BE2286251}">
      <dsp:nvSpPr>
        <dsp:cNvPr id="0" name=""/>
        <dsp:cNvSpPr/>
      </dsp:nvSpPr>
      <dsp:spPr>
        <a:xfrm>
          <a:off x="1357211" y="3751921"/>
          <a:ext cx="6631356" cy="332749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Professional training – 8th grade –  in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Art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3751921"/>
        <a:ext cx="6631356" cy="332749"/>
      </dsp:txXfrm>
    </dsp:sp>
    <dsp:sp modelId="{DC98F611-540F-4E74-BF64-5333DDD8AE54}">
      <dsp:nvSpPr>
        <dsp:cNvPr id="0" name=""/>
        <dsp:cNvSpPr/>
      </dsp:nvSpPr>
      <dsp:spPr>
        <a:xfrm>
          <a:off x="1357211" y="4288911"/>
          <a:ext cx="6631356" cy="332749"/>
        </a:xfrm>
        <a:prstGeom prst="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Professional training  - 9th grade – in Digital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Art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4288911"/>
        <a:ext cx="6631356" cy="332749"/>
      </dsp:txXfrm>
    </dsp:sp>
    <dsp:sp modelId="{E54E4594-88C9-4DC8-9B48-7A47500A8D09}">
      <dsp:nvSpPr>
        <dsp:cNvPr id="0" name=""/>
        <dsp:cNvSpPr/>
      </dsp:nvSpPr>
      <dsp:spPr>
        <a:xfrm>
          <a:off x="1357211" y="4825900"/>
          <a:ext cx="6631356" cy="332749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Vocational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training  –  (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organic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crops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,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aromatic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plants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6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gardening</a:t>
          </a:r>
          <a:r>
            <a:rPr lang="pt-PT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pt-PT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57211" y="4825900"/>
        <a:ext cx="6631356" cy="332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D6D17-652B-458F-94DE-4D99377CA241}">
      <dsp:nvSpPr>
        <dsp:cNvPr id="0" name=""/>
        <dsp:cNvSpPr/>
      </dsp:nvSpPr>
      <dsp:spPr>
        <a:xfrm>
          <a:off x="850576" y="2196244"/>
          <a:ext cx="294303" cy="196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151" y="0"/>
              </a:lnTo>
              <a:lnTo>
                <a:pt x="147151" y="1962770"/>
              </a:lnTo>
              <a:lnTo>
                <a:pt x="294303" y="1962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48109" y="3128011"/>
        <a:ext cx="99235" cy="99235"/>
      </dsp:txXfrm>
    </dsp:sp>
    <dsp:sp modelId="{665960B4-D9F1-497A-A53C-0C7002A47F36}">
      <dsp:nvSpPr>
        <dsp:cNvPr id="0" name=""/>
        <dsp:cNvSpPr/>
      </dsp:nvSpPr>
      <dsp:spPr>
        <a:xfrm>
          <a:off x="850576" y="2196244"/>
          <a:ext cx="294303" cy="1401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151" y="0"/>
              </a:lnTo>
              <a:lnTo>
                <a:pt x="147151" y="1401979"/>
              </a:lnTo>
              <a:lnTo>
                <a:pt x="294303" y="14019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61914" y="2861420"/>
        <a:ext cx="71626" cy="71626"/>
      </dsp:txXfrm>
    </dsp:sp>
    <dsp:sp modelId="{AE942DFF-F265-4230-846D-48CAB2D11CA4}">
      <dsp:nvSpPr>
        <dsp:cNvPr id="0" name=""/>
        <dsp:cNvSpPr/>
      </dsp:nvSpPr>
      <dsp:spPr>
        <a:xfrm>
          <a:off x="850576" y="2196244"/>
          <a:ext cx="294303" cy="841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151" y="0"/>
              </a:lnTo>
              <a:lnTo>
                <a:pt x="147151" y="841187"/>
              </a:lnTo>
              <a:lnTo>
                <a:pt x="294303" y="8411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75448" y="2594558"/>
        <a:ext cx="44559" cy="44559"/>
      </dsp:txXfrm>
    </dsp:sp>
    <dsp:sp modelId="{BEE351B9-5569-4E37-8117-9985637D982F}">
      <dsp:nvSpPr>
        <dsp:cNvPr id="0" name=""/>
        <dsp:cNvSpPr/>
      </dsp:nvSpPr>
      <dsp:spPr>
        <a:xfrm>
          <a:off x="850576" y="2196244"/>
          <a:ext cx="294303" cy="28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151" y="0"/>
              </a:lnTo>
              <a:lnTo>
                <a:pt x="147151" y="280395"/>
              </a:lnTo>
              <a:lnTo>
                <a:pt x="294303" y="2803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87565" y="2326279"/>
        <a:ext cx="20324" cy="20324"/>
      </dsp:txXfrm>
    </dsp:sp>
    <dsp:sp modelId="{80537AEE-BC4E-47B9-BBEB-57674BCC2097}">
      <dsp:nvSpPr>
        <dsp:cNvPr id="0" name=""/>
        <dsp:cNvSpPr/>
      </dsp:nvSpPr>
      <dsp:spPr>
        <a:xfrm>
          <a:off x="850576" y="1915848"/>
          <a:ext cx="294303" cy="280395"/>
        </a:xfrm>
        <a:custGeom>
          <a:avLst/>
          <a:gdLst/>
          <a:ahLst/>
          <a:cxnLst/>
          <a:rect l="0" t="0" r="0" b="0"/>
          <a:pathLst>
            <a:path>
              <a:moveTo>
                <a:pt x="0" y="280395"/>
              </a:moveTo>
              <a:lnTo>
                <a:pt x="147151" y="280395"/>
              </a:lnTo>
              <a:lnTo>
                <a:pt x="147151" y="0"/>
              </a:lnTo>
              <a:lnTo>
                <a:pt x="2943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87565" y="2045883"/>
        <a:ext cx="20324" cy="20324"/>
      </dsp:txXfrm>
    </dsp:sp>
    <dsp:sp modelId="{EB19FB83-6286-478B-824E-26292683CFB5}">
      <dsp:nvSpPr>
        <dsp:cNvPr id="0" name=""/>
        <dsp:cNvSpPr/>
      </dsp:nvSpPr>
      <dsp:spPr>
        <a:xfrm>
          <a:off x="850576" y="1355056"/>
          <a:ext cx="294303" cy="841187"/>
        </a:xfrm>
        <a:custGeom>
          <a:avLst/>
          <a:gdLst/>
          <a:ahLst/>
          <a:cxnLst/>
          <a:rect l="0" t="0" r="0" b="0"/>
          <a:pathLst>
            <a:path>
              <a:moveTo>
                <a:pt x="0" y="841187"/>
              </a:moveTo>
              <a:lnTo>
                <a:pt x="147151" y="841187"/>
              </a:lnTo>
              <a:lnTo>
                <a:pt x="147151" y="0"/>
              </a:lnTo>
              <a:lnTo>
                <a:pt x="2943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75448" y="1753370"/>
        <a:ext cx="44559" cy="44559"/>
      </dsp:txXfrm>
    </dsp:sp>
    <dsp:sp modelId="{73102396-70BF-412A-B678-5873449D7560}">
      <dsp:nvSpPr>
        <dsp:cNvPr id="0" name=""/>
        <dsp:cNvSpPr/>
      </dsp:nvSpPr>
      <dsp:spPr>
        <a:xfrm>
          <a:off x="850576" y="794264"/>
          <a:ext cx="294303" cy="1401979"/>
        </a:xfrm>
        <a:custGeom>
          <a:avLst/>
          <a:gdLst/>
          <a:ahLst/>
          <a:cxnLst/>
          <a:rect l="0" t="0" r="0" b="0"/>
          <a:pathLst>
            <a:path>
              <a:moveTo>
                <a:pt x="0" y="1401979"/>
              </a:moveTo>
              <a:lnTo>
                <a:pt x="147151" y="1401979"/>
              </a:lnTo>
              <a:lnTo>
                <a:pt x="147151" y="0"/>
              </a:lnTo>
              <a:lnTo>
                <a:pt x="2943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61914" y="1459441"/>
        <a:ext cx="71626" cy="71626"/>
      </dsp:txXfrm>
    </dsp:sp>
    <dsp:sp modelId="{24FDD379-5B86-40BF-9B91-B3127F4107DD}">
      <dsp:nvSpPr>
        <dsp:cNvPr id="0" name=""/>
        <dsp:cNvSpPr/>
      </dsp:nvSpPr>
      <dsp:spPr>
        <a:xfrm>
          <a:off x="850576" y="233473"/>
          <a:ext cx="294303" cy="1962770"/>
        </a:xfrm>
        <a:custGeom>
          <a:avLst/>
          <a:gdLst/>
          <a:ahLst/>
          <a:cxnLst/>
          <a:rect l="0" t="0" r="0" b="0"/>
          <a:pathLst>
            <a:path>
              <a:moveTo>
                <a:pt x="0" y="1962770"/>
              </a:moveTo>
              <a:lnTo>
                <a:pt x="147151" y="1962770"/>
              </a:lnTo>
              <a:lnTo>
                <a:pt x="147151" y="0"/>
              </a:lnTo>
              <a:lnTo>
                <a:pt x="2943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48109" y="1165240"/>
        <a:ext cx="99235" cy="99235"/>
      </dsp:txXfrm>
    </dsp:sp>
    <dsp:sp modelId="{EB3A0597-B3F9-4CC1-95DF-447B2941FD81}">
      <dsp:nvSpPr>
        <dsp:cNvPr id="0" name=""/>
        <dsp:cNvSpPr/>
      </dsp:nvSpPr>
      <dsp:spPr>
        <a:xfrm rot="16200000">
          <a:off x="-1566010" y="1971927"/>
          <a:ext cx="4384540" cy="44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Projects and activities of reference</a:t>
          </a:r>
          <a:endParaRPr lang="pt-PT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-1566010" y="1971927"/>
        <a:ext cx="4384540" cy="448633"/>
      </dsp:txXfrm>
    </dsp:sp>
    <dsp:sp modelId="{20C65B22-7053-4E0D-9F76-A7C058C0019B}">
      <dsp:nvSpPr>
        <dsp:cNvPr id="0" name=""/>
        <dsp:cNvSpPr/>
      </dsp:nvSpPr>
      <dsp:spPr>
        <a:xfrm>
          <a:off x="1144879" y="9156"/>
          <a:ext cx="7285481" cy="448633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BE POSITIVE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project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: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Implementation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innovative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motivational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for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personal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development</a:t>
          </a:r>
          <a:endParaRPr lang="pt-PT" sz="1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9156"/>
        <a:ext cx="7285481" cy="448633"/>
      </dsp:txXfrm>
    </dsp:sp>
    <dsp:sp modelId="{41BB1CFD-7135-4797-BE72-DFD1D2B37EC0}">
      <dsp:nvSpPr>
        <dsp:cNvPr id="0" name=""/>
        <dsp:cNvSpPr/>
      </dsp:nvSpPr>
      <dsp:spPr>
        <a:xfrm>
          <a:off x="1144879" y="569948"/>
          <a:ext cx="7285481" cy="44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Health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education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programme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: Medical check-ups 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data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collection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health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indicators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endParaRPr lang="pt-PT" sz="1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569948"/>
        <a:ext cx="7285481" cy="448633"/>
      </dsp:txXfrm>
    </dsp:sp>
    <dsp:sp modelId="{77200920-08A7-451B-B6EA-09CEADE8683C}">
      <dsp:nvSpPr>
        <dsp:cNvPr id="0" name=""/>
        <dsp:cNvSpPr/>
      </dsp:nvSpPr>
      <dsp:spPr>
        <a:xfrm>
          <a:off x="1144879" y="1130739"/>
          <a:ext cx="7285481" cy="448633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Classroom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/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with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partnerships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/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Tutorials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for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students</a:t>
          </a:r>
          <a:endParaRPr lang="pt-PT" sz="1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1130739"/>
        <a:ext cx="7285481" cy="448633"/>
      </dsp:txXfrm>
    </dsp:sp>
    <dsp:sp modelId="{B8A48896-6A99-46F4-99DF-5E71D2A47C6D}">
      <dsp:nvSpPr>
        <dsp:cNvPr id="0" name=""/>
        <dsp:cNvSpPr/>
      </dsp:nvSpPr>
      <dsp:spPr>
        <a:xfrm>
          <a:off x="1144879" y="1691531"/>
          <a:ext cx="7285481" cy="44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ICT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Programme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: Use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IT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tools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in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the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context</a:t>
          </a:r>
          <a:endParaRPr lang="pt-PT" sz="1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1691531"/>
        <a:ext cx="7285481" cy="448633"/>
      </dsp:txXfrm>
    </dsp:sp>
    <dsp:sp modelId="{A6E34523-C8DF-4BC2-A585-D038A18EECA3}">
      <dsp:nvSpPr>
        <dsp:cNvPr id="0" name=""/>
        <dsp:cNvSpPr/>
      </dsp:nvSpPr>
      <dsp:spPr>
        <a:xfrm>
          <a:off x="1144879" y="2252323"/>
          <a:ext cx="7285481" cy="448633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National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Reading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Programme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: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Promotion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of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writing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reading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/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habits</a:t>
          </a:r>
          <a:endParaRPr lang="pt-PT" sz="1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2252323"/>
        <a:ext cx="7285481" cy="448633"/>
      </dsp:txXfrm>
    </dsp:sp>
    <dsp:sp modelId="{550FC4AF-27A2-4D0E-AAC0-54541DE03E76}">
      <dsp:nvSpPr>
        <dsp:cNvPr id="0" name=""/>
        <dsp:cNvSpPr/>
      </dsp:nvSpPr>
      <dsp:spPr>
        <a:xfrm>
          <a:off x="1144879" y="2813114"/>
          <a:ext cx="7285481" cy="44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Go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Project: mobile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endParaRPr lang="pt-PT" sz="1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2813114"/>
        <a:ext cx="7285481" cy="448633"/>
      </dsp:txXfrm>
    </dsp:sp>
    <dsp:sp modelId="{062745DA-8DA8-4BFD-A6A5-2CB91183B18B}">
      <dsp:nvSpPr>
        <dsp:cNvPr id="0" name=""/>
        <dsp:cNvSpPr/>
      </dsp:nvSpPr>
      <dsp:spPr>
        <a:xfrm>
          <a:off x="1144879" y="3373906"/>
          <a:ext cx="7285481" cy="448633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Clubs: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Theatre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Sports</a:t>
          </a:r>
          <a:endParaRPr lang="pt-PT" sz="1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3373906"/>
        <a:ext cx="7285481" cy="448633"/>
      </dsp:txXfrm>
    </dsp:sp>
    <dsp:sp modelId="{43FC706B-CD17-4469-8894-A7E8BDC5B3ED}">
      <dsp:nvSpPr>
        <dsp:cNvPr id="0" name=""/>
        <dsp:cNvSpPr/>
      </dsp:nvSpPr>
      <dsp:spPr>
        <a:xfrm>
          <a:off x="1144879" y="3934698"/>
          <a:ext cx="7285481" cy="44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School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Library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: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assisting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learning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activities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developing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information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skills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and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training </a:t>
          </a:r>
          <a:r>
            <a:rPr lang="pt-PT" sz="1500" b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readers</a:t>
          </a:r>
          <a:r>
            <a:rPr lang="pt-P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pt-PT" sz="15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44879" y="3934698"/>
        <a:ext cx="7285481" cy="448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2CA9-3C8C-4034-9CCB-9B7D8A01C934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C3000-8957-465F-B885-893738FD7366}">
      <dsp:nvSpPr>
        <dsp:cNvPr id="0" name=""/>
        <dsp:cNvSpPr/>
      </dsp:nvSpPr>
      <dsp:spPr>
        <a:xfrm>
          <a:off x="370796" y="242684"/>
          <a:ext cx="6645865" cy="48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20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Classroom</a:t>
          </a:r>
          <a:r>
            <a:rPr lang="pt-PT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management </a:t>
          </a:r>
          <a:r>
            <a:rPr lang="pt-PT" sz="20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</a:t>
          </a:r>
          <a:r>
            <a:rPr lang="pt-PT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20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conflict</a:t>
          </a:r>
          <a:r>
            <a:rPr lang="pt-PT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20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mediation</a:t>
          </a:r>
          <a:r>
            <a:rPr lang="en-GB" sz="20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pt-PT" sz="2000" b="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70796" y="242684"/>
        <a:ext cx="6645865" cy="485184"/>
      </dsp:txXfrm>
    </dsp:sp>
    <dsp:sp modelId="{7D5E005C-C507-45A7-BCE7-16F2EBE1AE2A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CE138-BFD4-47D6-95EE-7FE006ECFC7D}">
      <dsp:nvSpPr>
        <dsp:cNvPr id="0" name=""/>
        <dsp:cNvSpPr/>
      </dsp:nvSpPr>
      <dsp:spPr>
        <a:xfrm>
          <a:off x="769893" y="970368"/>
          <a:ext cx="6246768" cy="48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Calibri" pitchFamily="34" charset="0"/>
              <a:cs typeface="Calibri" pitchFamily="34" charset="0"/>
            </a:rPr>
            <a:t>New </a:t>
          </a:r>
          <a:r>
            <a:rPr lang="en-GB" sz="2000" kern="1200" dirty="0" smtClean="0">
              <a:latin typeface="Calibri" pitchFamily="34" charset="0"/>
            </a:rPr>
            <a:t>ICT (information and communications technology)</a:t>
          </a:r>
          <a:endParaRPr lang="pt-PT" sz="2000" kern="1200" dirty="0">
            <a:latin typeface="Calibri" pitchFamily="34" charset="0"/>
            <a:cs typeface="Calibri" pitchFamily="34" charset="0"/>
          </a:endParaRPr>
        </a:p>
      </dsp:txBody>
      <dsp:txXfrm>
        <a:off x="769893" y="970368"/>
        <a:ext cx="6246768" cy="485184"/>
      </dsp:txXfrm>
    </dsp:sp>
    <dsp:sp modelId="{A6CEAD00-0964-4B22-93DE-DB46B0E44421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DB084-8FC3-4EBE-BB77-392A3F053DB9}">
      <dsp:nvSpPr>
        <dsp:cNvPr id="0" name=""/>
        <dsp:cNvSpPr/>
      </dsp:nvSpPr>
      <dsp:spPr>
        <a:xfrm>
          <a:off x="952390" y="1698052"/>
          <a:ext cx="6064271" cy="48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latin typeface="Calibri" pitchFamily="34" charset="0"/>
              <a:cs typeface="Calibri" pitchFamily="34" charset="0"/>
            </a:rPr>
            <a:t>Intermediate</a:t>
          </a:r>
          <a:r>
            <a:rPr lang="pt-PT" sz="20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pt-PT" sz="2000" kern="1200" dirty="0" err="1" smtClean="0">
              <a:latin typeface="Calibri" pitchFamily="34" charset="0"/>
              <a:cs typeface="Calibri" pitchFamily="34" charset="0"/>
            </a:rPr>
            <a:t>leadership</a:t>
          </a:r>
          <a:endParaRPr lang="pt-PT" sz="2000" kern="1200" dirty="0" smtClean="0">
            <a:latin typeface="Calibri" pitchFamily="34" charset="0"/>
            <a:cs typeface="Calibri" pitchFamily="34" charset="0"/>
          </a:endParaRPr>
        </a:p>
      </dsp:txBody>
      <dsp:txXfrm>
        <a:off x="952390" y="1698052"/>
        <a:ext cx="6064271" cy="485184"/>
      </dsp:txXfrm>
    </dsp:sp>
    <dsp:sp modelId="{D53F070E-292D-4A83-ACA4-26B92C1B7578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FDC3F-5DD9-416D-9554-C50C6D2468A7}">
      <dsp:nvSpPr>
        <dsp:cNvPr id="0" name=""/>
        <dsp:cNvSpPr/>
      </dsp:nvSpPr>
      <dsp:spPr>
        <a:xfrm>
          <a:off x="952390" y="2425275"/>
          <a:ext cx="6064271" cy="48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latin typeface="Calibri" pitchFamily="34" charset="0"/>
              <a:cs typeface="Calibri" pitchFamily="34" charset="0"/>
            </a:rPr>
            <a:t>Health</a:t>
          </a:r>
          <a:r>
            <a:rPr lang="pt-PT" sz="20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pt-PT" sz="2000" kern="1200" dirty="0" err="1" smtClean="0">
              <a:latin typeface="Calibri" pitchFamily="34" charset="0"/>
              <a:cs typeface="Calibri" pitchFamily="34" charset="0"/>
            </a:rPr>
            <a:t>Education</a:t>
          </a:r>
          <a:endParaRPr lang="pt-PT" sz="2000" kern="1200" dirty="0">
            <a:latin typeface="Calibri" pitchFamily="34" charset="0"/>
            <a:cs typeface="Calibri" pitchFamily="34" charset="0"/>
          </a:endParaRPr>
        </a:p>
      </dsp:txBody>
      <dsp:txXfrm>
        <a:off x="952390" y="2425275"/>
        <a:ext cx="6064271" cy="485184"/>
      </dsp:txXfrm>
    </dsp:sp>
    <dsp:sp modelId="{7473C493-42E6-46E6-A9DB-55A6D984C223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F9685-3B1A-42E3-8B7B-2E8E5B0885C2}">
      <dsp:nvSpPr>
        <dsp:cNvPr id="0" name=""/>
        <dsp:cNvSpPr/>
      </dsp:nvSpPr>
      <dsp:spPr>
        <a:xfrm>
          <a:off x="736035" y="3168354"/>
          <a:ext cx="6246768" cy="48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err="1" smtClean="0">
              <a:latin typeface="Calibri" pitchFamily="34" charset="0"/>
              <a:cs typeface="Calibri" pitchFamily="34" charset="0"/>
            </a:rPr>
            <a:t>Administrative</a:t>
          </a:r>
          <a:r>
            <a:rPr lang="pt-PT" sz="20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pt-PT" sz="2000" kern="1200" dirty="0" err="1" smtClean="0">
              <a:latin typeface="Calibri" pitchFamily="34" charset="0"/>
              <a:cs typeface="Calibri" pitchFamily="34" charset="0"/>
            </a:rPr>
            <a:t>and</a:t>
          </a:r>
          <a:r>
            <a:rPr lang="pt-PT" sz="2000" kern="1200" dirty="0" smtClean="0">
              <a:latin typeface="Calibri" pitchFamily="34" charset="0"/>
              <a:cs typeface="Calibri" pitchFamily="34" charset="0"/>
            </a:rPr>
            <a:t> Financial Management</a:t>
          </a:r>
          <a:endParaRPr lang="pt-PT" sz="2000" kern="1200" dirty="0">
            <a:latin typeface="Calibri" pitchFamily="34" charset="0"/>
            <a:cs typeface="Calibri" pitchFamily="34" charset="0"/>
          </a:endParaRPr>
        </a:p>
      </dsp:txBody>
      <dsp:txXfrm>
        <a:off x="736035" y="3168354"/>
        <a:ext cx="6246768" cy="485184"/>
      </dsp:txXfrm>
    </dsp:sp>
    <dsp:sp modelId="{78B560F7-D4AC-4494-A083-B66CAD354012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1A385-6826-4F27-ADB3-9B2D8D9B13D8}">
      <dsp:nvSpPr>
        <dsp:cNvPr id="0" name=""/>
        <dsp:cNvSpPr/>
      </dsp:nvSpPr>
      <dsp:spPr>
        <a:xfrm>
          <a:off x="370796" y="3880643"/>
          <a:ext cx="6645865" cy="48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Courses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for non-</a:t>
          </a: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teaching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staff </a:t>
          </a: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on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students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 </a:t>
          </a: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security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and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PT" sz="19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safety</a:t>
          </a:r>
          <a:r>
            <a:rPr lang="pt-PT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</a:p>
      </dsp:txBody>
      <dsp:txXfrm>
        <a:off x="370796" y="3880643"/>
        <a:ext cx="6645865" cy="485184"/>
      </dsp:txXfrm>
    </dsp:sp>
    <dsp:sp modelId="{2B7453C5-D5A6-4E85-9EA5-03487F097A90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0.13131</cdr:x>
      <cdr:y>0.87778</cdr:y>
    </cdr:from>
    <cdr:to>
      <cdr:x>0.61616</cdr:x>
      <cdr:y>0.95131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36104" y="4298072"/>
          <a:ext cx="3456384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400" b="1" i="1" dirty="0" err="1" smtClean="0">
              <a:solidFill>
                <a:schemeClr val="tx1"/>
              </a:solidFill>
            </a:rPr>
            <a:t>White-collar</a:t>
          </a:r>
          <a:r>
            <a:rPr lang="pt-PT" sz="1400" b="1" i="1" dirty="0" smtClean="0">
              <a:solidFill>
                <a:schemeClr val="tx1"/>
              </a:solidFill>
            </a:rPr>
            <a:t> </a:t>
          </a:r>
          <a:r>
            <a:rPr lang="pt-PT" sz="1400" b="1" i="1" dirty="0" err="1" smtClean="0">
              <a:solidFill>
                <a:schemeClr val="tx1"/>
              </a:solidFill>
            </a:rPr>
            <a:t>workers</a:t>
          </a:r>
          <a:r>
            <a:rPr lang="pt-PT" sz="1400" b="1" i="1" dirty="0" smtClean="0">
              <a:solidFill>
                <a:schemeClr val="tx1"/>
              </a:solidFill>
            </a:rPr>
            <a:t> </a:t>
          </a:r>
          <a:endParaRPr lang="pt-PT" sz="14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0.69256</cdr:x>
      <cdr:y>0.87778</cdr:y>
    </cdr:from>
    <cdr:to>
      <cdr:x>0.9798</cdr:x>
      <cdr:y>0.92985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937139" y="4298072"/>
          <a:ext cx="2047637" cy="25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i="1" dirty="0" err="1" smtClean="0">
              <a:solidFill>
                <a:schemeClr val="tx1"/>
              </a:solidFill>
            </a:rPr>
            <a:t>Blue-collar</a:t>
          </a:r>
          <a:r>
            <a:rPr lang="pt-PT" sz="1400" b="1" i="1" dirty="0" smtClean="0">
              <a:solidFill>
                <a:schemeClr val="tx1"/>
              </a:solidFill>
            </a:rPr>
            <a:t> </a:t>
          </a:r>
          <a:r>
            <a:rPr lang="pt-PT" sz="1400" b="1" i="1" dirty="0" err="1" smtClean="0">
              <a:solidFill>
                <a:schemeClr val="tx1"/>
              </a:solidFill>
            </a:rPr>
            <a:t>workers</a:t>
          </a:r>
          <a:r>
            <a:rPr lang="pt-PT" sz="1400" b="1" i="1" dirty="0" smtClean="0">
              <a:solidFill>
                <a:schemeClr val="tx1"/>
              </a:solidFill>
            </a:rPr>
            <a:t> </a:t>
          </a:r>
          <a:endParaRPr lang="pt-PT" sz="1400" b="1" i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0.03922</cdr:x>
      <cdr:y>0.86765</cdr:y>
    </cdr:from>
    <cdr:to>
      <cdr:x>0.98097</cdr:x>
      <cdr:y>0.92479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8032" y="4248472"/>
          <a:ext cx="6916981" cy="27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dirty="0" err="1" smtClean="0">
              <a:solidFill>
                <a:schemeClr val="tx1"/>
              </a:solidFill>
            </a:rPr>
            <a:t>Higher</a:t>
          </a:r>
          <a:r>
            <a:rPr lang="pt-PT" sz="1400" b="1" dirty="0">
              <a:solidFill>
                <a:schemeClr val="tx1"/>
              </a:solidFill>
            </a:rPr>
            <a:t> </a:t>
          </a:r>
          <a:r>
            <a:rPr lang="pt-PT" sz="1400" b="1" dirty="0" err="1" smtClean="0">
              <a:solidFill>
                <a:schemeClr val="tx1"/>
              </a:solidFill>
            </a:rPr>
            <a:t>education</a:t>
          </a:r>
          <a:r>
            <a:rPr lang="pt-PT" sz="1400" b="1" dirty="0" smtClean="0">
              <a:solidFill>
                <a:schemeClr val="tx1"/>
              </a:solidFill>
            </a:rPr>
            <a:t>      </a:t>
          </a:r>
          <a:r>
            <a:rPr lang="pt-PT" sz="1400" b="1" dirty="0" err="1" smtClean="0">
              <a:solidFill>
                <a:schemeClr val="tx1"/>
              </a:solidFill>
            </a:rPr>
            <a:t>Senior-high</a:t>
          </a:r>
          <a:r>
            <a:rPr lang="pt-PT" sz="1400" b="1" dirty="0" smtClean="0">
              <a:solidFill>
                <a:schemeClr val="tx1"/>
              </a:solidFill>
            </a:rPr>
            <a:t> </a:t>
          </a:r>
          <a:r>
            <a:rPr lang="pt-PT" sz="1400" b="1" dirty="0" err="1" smtClean="0">
              <a:solidFill>
                <a:schemeClr val="tx1"/>
              </a:solidFill>
            </a:rPr>
            <a:t>education</a:t>
          </a:r>
          <a:r>
            <a:rPr lang="pt-PT" sz="1400" b="1" dirty="0" smtClean="0">
              <a:solidFill>
                <a:schemeClr val="tx1"/>
              </a:solidFill>
            </a:rPr>
            <a:t>       Junior-</a:t>
          </a:r>
          <a:r>
            <a:rPr lang="pt-PT" sz="1400" b="1" dirty="0" err="1" smtClean="0">
              <a:solidFill>
                <a:schemeClr val="tx1"/>
              </a:solidFill>
            </a:rPr>
            <a:t>high</a:t>
          </a:r>
          <a:r>
            <a:rPr lang="pt-PT" sz="1400" b="1" dirty="0" smtClean="0">
              <a:solidFill>
                <a:schemeClr val="tx1"/>
              </a:solidFill>
            </a:rPr>
            <a:t> </a:t>
          </a:r>
          <a:r>
            <a:rPr lang="pt-PT" sz="1400" b="1" dirty="0" err="1" smtClean="0">
              <a:solidFill>
                <a:schemeClr val="tx1"/>
              </a:solidFill>
            </a:rPr>
            <a:t>education</a:t>
          </a:r>
          <a:r>
            <a:rPr lang="pt-PT" sz="1400" b="1" dirty="0" smtClean="0">
              <a:solidFill>
                <a:schemeClr val="tx1"/>
              </a:solidFill>
            </a:rPr>
            <a:t>      </a:t>
          </a:r>
          <a:r>
            <a:rPr lang="pt-PT" sz="1400" b="1" dirty="0" err="1" smtClean="0">
              <a:solidFill>
                <a:schemeClr val="tx1"/>
              </a:solidFill>
            </a:rPr>
            <a:t>Other</a:t>
          </a:r>
          <a:r>
            <a:rPr lang="pt-PT" sz="1400" b="1" dirty="0" smtClean="0">
              <a:solidFill>
                <a:schemeClr val="tx1"/>
              </a:solidFill>
            </a:rPr>
            <a:t>  </a:t>
          </a:r>
          <a:endParaRPr lang="pt-PT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76D09-7B50-4B1C-9362-C2822DCAAEFE}" type="datetimeFigureOut">
              <a:rPr lang="pt-PT" smtClean="0"/>
              <a:t>21/01/2016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0F63-CBD4-4263-84AC-3D81C3DA4B2A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79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0F63-CBD4-4263-84AC-3D81C3DA4B2A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84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JI</a:t>
            </a:r>
            <a:r>
              <a:rPr lang="pt-PT" baseline="0" dirty="0" smtClean="0"/>
              <a:t> </a:t>
            </a:r>
            <a:r>
              <a:rPr lang="pt-PT" dirty="0" smtClean="0"/>
              <a:t>4 turma – outras ofertas na </a:t>
            </a:r>
            <a:r>
              <a:rPr lang="pt-PT" dirty="0" err="1" smtClean="0"/>
              <a:t>regiao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0F63-CBD4-4263-84AC-3D81C3DA4B2A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286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Todos acima dos 40%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0F63-CBD4-4263-84AC-3D81C3DA4B2A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209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Situação de risco social- familiar – apoio de instituições  as </a:t>
            </a:r>
            <a:r>
              <a:rPr lang="pt-PT" dirty="0" err="1" smtClean="0"/>
              <a:t>familias</a:t>
            </a:r>
            <a:r>
              <a:rPr lang="pt-PT" dirty="0" smtClean="0"/>
              <a:t> e crianças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0F63-CBD4-4263-84AC-3D81C3DA4B2A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43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Blue-collar</a:t>
            </a:r>
            <a:r>
              <a:rPr lang="pt-PT" dirty="0" smtClean="0"/>
              <a:t> – </a:t>
            </a:r>
            <a:r>
              <a:rPr lang="pt-PT" dirty="0" err="1" smtClean="0"/>
              <a:t>manuel</a:t>
            </a:r>
            <a:r>
              <a:rPr lang="pt-PT" dirty="0" smtClean="0"/>
              <a:t> </a:t>
            </a:r>
            <a:r>
              <a:rPr lang="pt-PT" dirty="0" err="1" smtClean="0"/>
              <a:t>labour</a:t>
            </a:r>
            <a:endParaRPr lang="pt-PT" dirty="0" smtClean="0"/>
          </a:p>
          <a:p>
            <a:r>
              <a:rPr lang="pt-PT" dirty="0" err="1" smtClean="0"/>
              <a:t>White-collar</a:t>
            </a:r>
            <a:r>
              <a:rPr lang="pt-PT" dirty="0" smtClean="0"/>
              <a:t> – </a:t>
            </a:r>
            <a:r>
              <a:rPr lang="pt-PT" dirty="0" err="1" smtClean="0"/>
              <a:t>office</a:t>
            </a:r>
            <a:r>
              <a:rPr lang="pt-PT" dirty="0" smtClean="0"/>
              <a:t> job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0F63-CBD4-4263-84AC-3D81C3DA4B2A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201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Adapting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educational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offers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0F63-CBD4-4263-84AC-3D81C3DA4B2A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215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88"/>
          <p:cNvSpPr/>
          <p:nvPr userDrawn="1"/>
        </p:nvSpPr>
        <p:spPr>
          <a:xfrm>
            <a:off x="4667200" y="4859428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23608"/>
            <a:ext cx="6940070" cy="601136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6758" y="150924"/>
            <a:ext cx="2133600" cy="365125"/>
          </a:xfrm>
          <a:prstGeom prst="rect">
            <a:avLst/>
          </a:prstGeom>
        </p:spPr>
        <p:txBody>
          <a:bodyPr/>
          <a:lstStyle/>
          <a:p>
            <a:fld id="{8556AD91-6735-4BBE-920B-E0969CE5B65B}" type="datetimeFigureOut">
              <a:rPr lang="pt-PT" smtClean="0"/>
              <a:pPr/>
              <a:t>21/01/2016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3E427AF6-FE92-4450-B80B-8970534A6B7E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95356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glow rad="2921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7134" y="548680"/>
            <a:ext cx="6940070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114" y="1294089"/>
            <a:ext cx="7578090" cy="482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pic>
        <p:nvPicPr>
          <p:cNvPr id="62" name="Imagem 61" descr="logoescol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48072" cy="5760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small" baseline="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640080" indent="-27432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24712" indent="-2286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25880" indent="-2286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8024" y="3789040"/>
            <a:ext cx="3186688" cy="648072"/>
          </a:xfrm>
        </p:spPr>
        <p:txBody>
          <a:bodyPr>
            <a:noAutofit/>
          </a:bodyPr>
          <a:lstStyle/>
          <a:p>
            <a:pPr algn="ctr"/>
            <a:r>
              <a:rPr lang="pt-PT" sz="1600" dirty="0" err="1" smtClean="0"/>
              <a:t>School</a:t>
            </a:r>
            <a:r>
              <a:rPr lang="pt-PT" sz="1600" dirty="0" smtClean="0"/>
              <a:t> </a:t>
            </a:r>
            <a:r>
              <a:rPr lang="pt-PT" sz="1600" dirty="0" err="1" smtClean="0"/>
              <a:t>community</a:t>
            </a:r>
            <a:r>
              <a:rPr lang="pt-PT" sz="1600" dirty="0" smtClean="0"/>
              <a:t> </a:t>
            </a:r>
            <a:r>
              <a:rPr lang="pt-PT" sz="1600" dirty="0" err="1" smtClean="0"/>
              <a:t>presentation</a:t>
            </a:r>
            <a:r>
              <a:rPr lang="pt-PT" sz="1600" dirty="0" smtClean="0"/>
              <a:t/>
            </a:r>
            <a:br>
              <a:rPr lang="pt-PT" sz="1600" dirty="0" smtClean="0"/>
            </a:br>
            <a:r>
              <a:rPr lang="pt-PT" sz="1600" dirty="0" smtClean="0"/>
              <a:t> 2015/2016</a:t>
            </a:r>
            <a:endParaRPr lang="pt-PT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53098" y="2564904"/>
            <a:ext cx="3309803" cy="576064"/>
          </a:xfrm>
        </p:spPr>
        <p:txBody>
          <a:bodyPr>
            <a:noAutofit/>
          </a:bodyPr>
          <a:lstStyle/>
          <a:p>
            <a:pPr algn="ctr"/>
            <a:r>
              <a:rPr lang="pt-PT" sz="1600" b="1" dirty="0" smtClean="0"/>
              <a:t>Agrupamento de Escolas de Alhandra, Sobralinho e S.João  dos Montes</a:t>
            </a:r>
          </a:p>
        </p:txBody>
      </p:sp>
      <p:pic>
        <p:nvPicPr>
          <p:cNvPr id="4" name="Imagem 3" descr="logo_escola_Bra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80" y="404664"/>
            <a:ext cx="1680716" cy="1473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572000" y="6372036"/>
            <a:ext cx="36720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2000" y="6402814"/>
            <a:ext cx="3672000" cy="307777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22/01/2016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71" y="5085183"/>
            <a:ext cx="3118333" cy="8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361667"/>
              </p:ext>
            </p:extLst>
          </p:nvPr>
        </p:nvGraphicFramePr>
        <p:xfrm>
          <a:off x="-247032" y="44624"/>
          <a:ext cx="939653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5"/>
          <p:cNvCxnSpPr/>
          <p:nvPr/>
        </p:nvCxnSpPr>
        <p:spPr>
          <a:xfrm>
            <a:off x="1115616" y="3140968"/>
            <a:ext cx="759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16550" y="2420888"/>
            <a:ext cx="7578090" cy="122413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PT" sz="2800" b="1" dirty="0" smtClean="0">
                <a:solidFill>
                  <a:schemeClr val="tx1"/>
                </a:solidFill>
              </a:rPr>
              <a:t>THE SCHOOL’S EDUCATIONAL </a:t>
            </a:r>
            <a:r>
              <a:rPr lang="pt-PT" sz="2800" b="1" dirty="0" smtClean="0">
                <a:solidFill>
                  <a:schemeClr val="tx1"/>
                </a:solidFill>
              </a:rPr>
              <a:t>MISSION</a:t>
            </a:r>
            <a:endParaRPr lang="pt-PT" sz="2800" b="1" dirty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11560" y="47667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940070" cy="576064"/>
          </a:xfrm>
        </p:spPr>
        <p:txBody>
          <a:bodyPr>
            <a:noAutofit/>
          </a:bodyPr>
          <a:lstStyle/>
          <a:p>
            <a:r>
              <a:rPr lang="pt-PT" sz="2400" dirty="0"/>
              <a:t>THE </a:t>
            </a:r>
            <a:r>
              <a:rPr lang="pt-PT" sz="2400" dirty="0" smtClean="0"/>
              <a:t>SCHOOL’S EDUCATIONAL </a:t>
            </a:r>
            <a:r>
              <a:rPr lang="pt-PT" sz="2400" dirty="0"/>
              <a:t>MISSION</a:t>
            </a:r>
            <a:br>
              <a:rPr lang="pt-PT" sz="2400" dirty="0"/>
            </a:br>
            <a:endParaRPr lang="pt-PT" sz="2400" dirty="0"/>
          </a:p>
        </p:txBody>
      </p:sp>
      <p:sp>
        <p:nvSpPr>
          <p:cNvPr id="15" name="Marcador de Posição de Conteúdo 14"/>
          <p:cNvSpPr>
            <a:spLocks noGrp="1"/>
          </p:cNvSpPr>
          <p:nvPr>
            <p:ph idx="1"/>
          </p:nvPr>
        </p:nvSpPr>
        <p:spPr>
          <a:xfrm>
            <a:off x="683567" y="1490978"/>
            <a:ext cx="7578090" cy="283061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PT" sz="32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PT" sz="3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UP THE FUTURE</a:t>
            </a:r>
            <a:r>
              <a:rPr lang="pt-PT" sz="36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pt-PT" sz="36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E:\fotos_atividades_escola\painel_jardim_escola\painellagoesc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494476"/>
            <a:ext cx="6522207" cy="33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812397"/>
              </p:ext>
            </p:extLst>
          </p:nvPr>
        </p:nvGraphicFramePr>
        <p:xfrm>
          <a:off x="683568" y="1268760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940070" cy="601136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Implementation</a:t>
            </a:r>
            <a:r>
              <a:rPr lang="pt-PT" sz="2400" dirty="0" smtClean="0"/>
              <a:t> </a:t>
            </a:r>
            <a:r>
              <a:rPr lang="pt-PT" sz="2400" dirty="0" err="1" smtClean="0"/>
              <a:t>Strategies</a:t>
            </a:r>
            <a:endParaRPr lang="pt-PT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632848" cy="56207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2800" dirty="0" err="1" smtClean="0"/>
              <a:t>School</a:t>
            </a:r>
            <a:r>
              <a:rPr lang="pt-PT" sz="2800" dirty="0" smtClean="0"/>
              <a:t> curricula – </a:t>
            </a:r>
            <a:r>
              <a:rPr lang="pt-PT" sz="2800" dirty="0" err="1" smtClean="0"/>
              <a:t>Adapting</a:t>
            </a:r>
            <a:r>
              <a:rPr lang="pt-PT" sz="2800" dirty="0" smtClean="0"/>
              <a:t> </a:t>
            </a:r>
            <a:r>
              <a:rPr lang="pt-PT" sz="2800" dirty="0" err="1" smtClean="0"/>
              <a:t>Educational</a:t>
            </a:r>
            <a:r>
              <a:rPr lang="pt-PT" sz="2800" dirty="0" smtClean="0"/>
              <a:t> </a:t>
            </a:r>
            <a:r>
              <a:rPr lang="pt-PT" sz="2800" dirty="0" err="1" smtClean="0"/>
              <a:t>offers</a:t>
            </a:r>
            <a:r>
              <a:rPr lang="pt-PT" sz="2800" dirty="0" smtClean="0"/>
              <a:t>  </a:t>
            </a:r>
            <a:endParaRPr lang="pt-PT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75661297"/>
              </p:ext>
            </p:extLst>
          </p:nvPr>
        </p:nvGraphicFramePr>
        <p:xfrm>
          <a:off x="611560" y="908720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6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934B3-F4E2-45DF-BB6A-41FA3936D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7BF6CE-3220-49CD-A0AF-01616ED9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5EE7B7-0CD5-4217-9BFA-967C028A0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A28F08-5BF5-4932-8303-2122780FC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A6151-1A4F-4B0A-A6E7-F74EB094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DC1B7-D603-43A6-9D11-DACDA1C4C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5CC73-B5DE-4570-B26B-6C661399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9B95B0-8ED4-4CCB-8DA6-D5709E66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581BF-ACCF-474C-B80B-AE856B8D7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B263E3-3EA7-4B1F-9BBA-9A4742600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E0D52-72C0-4F78-8400-58B040715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37C43F-FC4E-47B5-A8F8-A2C68C10C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DFAB0-DF65-4459-90E6-4E8BE2286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BF27F1-C0C9-48B0-A070-FB389826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98F611-540F-4E74-BF64-5333DDD8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FAFE6F-8A55-4485-8C88-ABC8F6F07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E4594-88C9-4DC8-9B48-7A47500A8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7832855"/>
              </p:ext>
            </p:extLst>
          </p:nvPr>
        </p:nvGraphicFramePr>
        <p:xfrm>
          <a:off x="179512" y="1556792"/>
          <a:ext cx="88323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24135" y="260648"/>
            <a:ext cx="9036497" cy="77809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3000" dirty="0" err="1" smtClean="0"/>
              <a:t>projects</a:t>
            </a:r>
            <a:r>
              <a:rPr lang="pt-PT" sz="3000" dirty="0" smtClean="0"/>
              <a:t> </a:t>
            </a:r>
            <a:r>
              <a:rPr lang="pt-PT" sz="3000" dirty="0" err="1"/>
              <a:t>and</a:t>
            </a:r>
            <a:r>
              <a:rPr lang="pt-PT" sz="3000" dirty="0"/>
              <a:t> </a:t>
            </a:r>
            <a:r>
              <a:rPr lang="pt-PT" sz="3000" dirty="0" err="1" smtClean="0"/>
              <a:t>activities</a:t>
            </a:r>
            <a:r>
              <a:rPr lang="pt-PT" sz="3000" dirty="0" smtClean="0"/>
              <a:t> </a:t>
            </a:r>
            <a:r>
              <a:rPr lang="pt-PT" sz="3000" dirty="0" err="1" smtClean="0"/>
              <a:t>of</a:t>
            </a:r>
            <a:r>
              <a:rPr lang="pt-PT" sz="3000" dirty="0" smtClean="0"/>
              <a:t> </a:t>
            </a:r>
            <a:r>
              <a:rPr lang="pt-PT" sz="3000" dirty="0" err="1" smtClean="0"/>
              <a:t>reference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2482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5"/>
          <p:cNvCxnSpPr/>
          <p:nvPr/>
        </p:nvCxnSpPr>
        <p:spPr>
          <a:xfrm>
            <a:off x="1187624" y="3356992"/>
            <a:ext cx="7524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2708920"/>
            <a:ext cx="7992888" cy="230425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PT" sz="3500" b="1" dirty="0" smtClean="0">
                <a:solidFill>
                  <a:schemeClr val="tx1"/>
                </a:solidFill>
              </a:rPr>
              <a:t>TRAINING | INNOVATION| MOTIVATION</a:t>
            </a:r>
            <a:endParaRPr lang="pt-PT" sz="3500" b="1" dirty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11560" y="47667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gos.pt/Formacao/formpr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5428"/>
            <a:ext cx="2038963" cy="22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3779912" y="1196752"/>
            <a:ext cx="972108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331640" y="476672"/>
            <a:ext cx="72728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 the professional and organizational </a:t>
            </a:r>
            <a:r>
              <a:rPr lang="en-GB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performance</a:t>
            </a:r>
            <a:endParaRPr lang="pt-PT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8088373"/>
              </p:ext>
            </p:extLst>
          </p:nvPr>
        </p:nvGraphicFramePr>
        <p:xfrm>
          <a:off x="1596008" y="1700808"/>
          <a:ext cx="70804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475656" y="121290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atin typeface="Calibri" pitchFamily="34" charset="0"/>
                <a:cs typeface="Calibri" pitchFamily="34" charset="0"/>
              </a:rPr>
              <a:t>INTERNAL TRAINING</a:t>
            </a:r>
            <a:endParaRPr lang="pt-PT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fotos_atividades_escola\anoletivo14_15\rastreiossaude2015\P319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1" y="1027465"/>
            <a:ext cx="2817373" cy="21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fotos_atividades_escola\anoletivo14_15\SPG_Dia da Escola_14-15\104NIKON\DSCN5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06" y="1004872"/>
            <a:ext cx="3049078" cy="21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fotos_atividades_escola\anoletivo14_15\budaeden_passeioescola2015\PASSEIO 2015\DSC_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36" y="3596904"/>
            <a:ext cx="3101988" cy="20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Fotos escola 2014-2015\Ateneu Vilafranquense\DSC_3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621292"/>
            <a:ext cx="3077429" cy="20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372380" y="3199233"/>
            <a:ext cx="1601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b="1" dirty="0">
                <a:latin typeface="Calibri" panose="020F0502020204030204" pitchFamily="34" charset="0"/>
              </a:rPr>
              <a:t>Medical check-ups </a:t>
            </a:r>
            <a:endParaRPr lang="pt-PT" sz="1400" dirty="0"/>
          </a:p>
        </p:txBody>
      </p:sp>
      <p:sp>
        <p:nvSpPr>
          <p:cNvPr id="3" name="Rectângulo 2"/>
          <p:cNvSpPr/>
          <p:nvPr/>
        </p:nvSpPr>
        <p:spPr>
          <a:xfrm>
            <a:off x="1691680" y="5824752"/>
            <a:ext cx="2282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b="1" dirty="0">
                <a:latin typeface="Calibri" panose="020F0502020204030204" pitchFamily="34" charset="0"/>
              </a:rPr>
              <a:t>BE POSITIVE </a:t>
            </a:r>
            <a:r>
              <a:rPr lang="pt-PT" sz="1400" b="1" dirty="0" err="1" smtClean="0">
                <a:latin typeface="Calibri" panose="020F0502020204030204" pitchFamily="34" charset="0"/>
              </a:rPr>
              <a:t>project</a:t>
            </a:r>
            <a:r>
              <a:rPr lang="pt-PT" sz="1400" b="1" dirty="0" smtClean="0">
                <a:latin typeface="Calibri" panose="020F0502020204030204" pitchFamily="34" charset="0"/>
              </a:rPr>
              <a:t> - YOGA</a:t>
            </a:r>
            <a:r>
              <a:rPr lang="pt-PT" b="1" dirty="0" smtClean="0">
                <a:latin typeface="Calibri" panose="020F0502020204030204" pitchFamily="34" charset="0"/>
              </a:rPr>
              <a:t> 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5216763" y="5886307"/>
            <a:ext cx="28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b="1" dirty="0" err="1" smtClean="0">
                <a:latin typeface="Calibri" panose="020F0502020204030204" pitchFamily="34" charset="0"/>
              </a:rPr>
              <a:t>Theatre</a:t>
            </a:r>
            <a:r>
              <a:rPr lang="pt-PT" sz="1400" b="1" dirty="0" smtClean="0">
                <a:latin typeface="Calibri" panose="020F0502020204030204" pitchFamily="34" charset="0"/>
              </a:rPr>
              <a:t> : “ </a:t>
            </a:r>
            <a:r>
              <a:rPr lang="pt-PT" sz="1400" b="1" dirty="0" err="1" smtClean="0">
                <a:latin typeface="Calibri" panose="020F0502020204030204" pitchFamily="34" charset="0"/>
              </a:rPr>
              <a:t>The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Secret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of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the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Oasis</a:t>
            </a:r>
            <a:r>
              <a:rPr lang="pt-PT" sz="1400" b="1" dirty="0" smtClean="0">
                <a:latin typeface="Calibri" panose="020F0502020204030204" pitchFamily="34" charset="0"/>
              </a:rPr>
              <a:t>” </a:t>
            </a:r>
            <a:endParaRPr lang="pt-PT" sz="1400" dirty="0"/>
          </a:p>
        </p:txBody>
      </p:sp>
      <p:sp>
        <p:nvSpPr>
          <p:cNvPr id="9" name="Rectângulo 8"/>
          <p:cNvSpPr/>
          <p:nvPr/>
        </p:nvSpPr>
        <p:spPr>
          <a:xfrm>
            <a:off x="5796136" y="3199233"/>
            <a:ext cx="2261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b="1" dirty="0" err="1" smtClean="0">
                <a:latin typeface="Calibri" panose="020F0502020204030204" pitchFamily="34" charset="0"/>
              </a:rPr>
              <a:t>Celebrating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the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School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>
                <a:latin typeface="Calibri" panose="020F0502020204030204" pitchFamily="34" charset="0"/>
              </a:rPr>
              <a:t>D</a:t>
            </a:r>
            <a:r>
              <a:rPr lang="pt-PT" sz="1400" b="1" dirty="0" err="1" smtClean="0">
                <a:latin typeface="Calibri" panose="020F0502020204030204" pitchFamily="34" charset="0"/>
              </a:rPr>
              <a:t>ay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7872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carvalho\Desktop\IMG_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3711664" cy="24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F:\DSC_28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38" y="718737"/>
            <a:ext cx="3714750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ângulo 6"/>
          <p:cNvSpPr/>
          <p:nvPr/>
        </p:nvSpPr>
        <p:spPr>
          <a:xfrm>
            <a:off x="6084168" y="4365104"/>
            <a:ext cx="241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b="1" dirty="0">
                <a:latin typeface="Calibri" panose="020F0502020204030204" pitchFamily="34" charset="0"/>
              </a:rPr>
              <a:t>BE POSITIVE </a:t>
            </a:r>
            <a:r>
              <a:rPr lang="pt-PT" sz="1400" b="1" dirty="0" err="1" smtClean="0">
                <a:latin typeface="Calibri" panose="020F0502020204030204" pitchFamily="34" charset="0"/>
              </a:rPr>
              <a:t>project</a:t>
            </a:r>
            <a:r>
              <a:rPr lang="pt-PT" sz="1400" b="1" dirty="0" smtClean="0">
                <a:latin typeface="Calibri" panose="020F0502020204030204" pitchFamily="34" charset="0"/>
              </a:rPr>
              <a:t> - KEMPO</a:t>
            </a:r>
            <a:r>
              <a:rPr lang="pt-PT" b="1" dirty="0" smtClean="0">
                <a:latin typeface="Calibri" panose="020F0502020204030204" pitchFamily="34" charset="0"/>
              </a:rPr>
              <a:t> 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6082343" y="1648037"/>
            <a:ext cx="1495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400" b="1" dirty="0" err="1" smtClean="0">
                <a:latin typeface="Calibri" panose="020F0502020204030204" pitchFamily="34" charset="0"/>
              </a:rPr>
              <a:t>Gymnastics</a:t>
            </a:r>
            <a:r>
              <a:rPr lang="pt-PT" sz="1400" b="1" dirty="0" smtClean="0">
                <a:latin typeface="Calibri" panose="020F0502020204030204" pitchFamily="34" charset="0"/>
              </a:rPr>
              <a:t> </a:t>
            </a:r>
            <a:r>
              <a:rPr lang="pt-PT" sz="1400" b="1" dirty="0" err="1" smtClean="0">
                <a:latin typeface="Calibri" panose="020F0502020204030204" pitchFamily="34" charset="0"/>
              </a:rPr>
              <a:t>event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1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34013" y="548680"/>
            <a:ext cx="6940070" cy="60113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Location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1727"/>
            <a:ext cx="30384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5780"/>
            <a:ext cx="2991225" cy="24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 recta unidireccional 5"/>
          <p:cNvCxnSpPr/>
          <p:nvPr/>
        </p:nvCxnSpPr>
        <p:spPr>
          <a:xfrm>
            <a:off x="3635896" y="3864859"/>
            <a:ext cx="1368152" cy="432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2980"/>
              </p:ext>
            </p:extLst>
          </p:nvPr>
        </p:nvGraphicFramePr>
        <p:xfrm>
          <a:off x="1259632" y="951413"/>
          <a:ext cx="6984776" cy="5565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1674"/>
                <a:gridCol w="2673102"/>
              </a:tblGrid>
              <a:tr h="65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Actions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Areas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pt-PT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improvement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Enhance the students’ academic success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Improve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process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achieve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education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Sts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’ final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achievement</a:t>
                      </a:r>
                      <a:endParaRPr lang="pt-PT" sz="1800" b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PT" sz="1800" b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Teaching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process</a:t>
                      </a:r>
                      <a:endParaRPr lang="pt-PT" sz="1800" b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29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Strengthen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curriculum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between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different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subjects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educational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levels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lang="pt-PT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Sts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’ final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achievement</a:t>
                      </a:r>
                      <a:endParaRPr lang="pt-PT" sz="1800" b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b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Teaching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process</a:t>
                      </a:r>
                      <a:endParaRPr lang="pt-PT" sz="1800" b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1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Develop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communication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strategies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closer</a:t>
                      </a:r>
                      <a:r>
                        <a:rPr lang="pt-PT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relationship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family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pt-PT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community</a:t>
                      </a:r>
                      <a:r>
                        <a:rPr lang="pt-PT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t-PT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Leadership and management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Improving information and communication channels</a:t>
                      </a:r>
                      <a:endParaRPr lang="pt-PT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403648" y="40466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/>
              <a:t>School</a:t>
            </a:r>
            <a:r>
              <a:rPr lang="pt-PT" sz="2400" b="1" dirty="0" smtClean="0"/>
              <a:t> </a:t>
            </a:r>
            <a:r>
              <a:rPr lang="pt-PT" sz="2400" b="1" dirty="0" err="1"/>
              <a:t>i</a:t>
            </a:r>
            <a:r>
              <a:rPr lang="pt-PT" sz="2400" b="1" dirty="0" err="1" smtClean="0"/>
              <a:t>mprovement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plan</a:t>
            </a:r>
            <a:r>
              <a:rPr lang="pt-PT" sz="2400" b="1" dirty="0" smtClean="0"/>
              <a:t> – 2015/2017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2628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4.bp.blogspot.com/_K-x5H2byLJY/S7u96DLCIkI/AAAAAAAABXg/cgni12lj1ks/s1600/caminh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Building</a:t>
            </a:r>
            <a:r>
              <a:rPr lang="pt-PT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up</a:t>
            </a:r>
            <a:r>
              <a:rPr lang="pt-PT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PT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FUTURE!</a:t>
            </a:r>
            <a:endParaRPr lang="pt-PT" sz="40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982873" cy="2664296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40070" cy="60113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 network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11560" y="4797152"/>
            <a:ext cx="7992888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small" baseline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PT" sz="1800" cap="none" dirty="0" smtClean="0"/>
              <a:t>ALHANDRA | SOBRALINHO |SÃO JOÃO DOS MONTES</a:t>
            </a:r>
            <a:endParaRPr lang="pt-PT" sz="1800" cap="none" dirty="0"/>
          </a:p>
        </p:txBody>
      </p:sp>
    </p:spTree>
    <p:extLst>
      <p:ext uri="{BB962C8B-B14F-4D97-AF65-F5344CB8AC3E}">
        <p14:creationId xmlns:p14="http://schemas.microsoft.com/office/powerpoint/2010/main" val="37159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4378" y="476672"/>
            <a:ext cx="6940070" cy="60113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Staff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611560" y="1700808"/>
            <a:ext cx="7992888" cy="3672408"/>
            <a:chOff x="539552" y="1376612"/>
            <a:chExt cx="7992888" cy="3672408"/>
          </a:xfrm>
        </p:grpSpPr>
        <p:sp>
          <p:nvSpPr>
            <p:cNvPr id="7" name="Rectângulo 6"/>
            <p:cNvSpPr/>
            <p:nvPr/>
          </p:nvSpPr>
          <p:spPr>
            <a:xfrm>
              <a:off x="539552" y="1376612"/>
              <a:ext cx="7992888" cy="36724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" name="Rectângulo 3"/>
            <p:cNvSpPr/>
            <p:nvPr/>
          </p:nvSpPr>
          <p:spPr>
            <a:xfrm>
              <a:off x="755576" y="1772816"/>
              <a:ext cx="2520000" cy="288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104 </a:t>
              </a:r>
              <a:r>
                <a:rPr lang="pt-PT" sz="16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eachers</a:t>
              </a:r>
              <a:endParaRPr lang="pt-PT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84% (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permanent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pt-PT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ângulo 4"/>
            <p:cNvSpPr/>
            <p:nvPr/>
          </p:nvSpPr>
          <p:spPr>
            <a:xfrm>
              <a:off x="3275576" y="1772816"/>
              <a:ext cx="2520000" cy="288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PT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27 non-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teaching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staff</a:t>
              </a:r>
            </a:p>
            <a:p>
              <a:pPr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9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school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office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staff</a:t>
              </a:r>
            </a:p>
            <a:p>
              <a:pPr algn="ctr">
                <a:lnSpc>
                  <a:spcPct val="150000"/>
                </a:lnSpc>
              </a:pPr>
              <a:endParaRPr lang="pt-PT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pt-PT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ângulo 5"/>
            <p:cNvSpPr/>
            <p:nvPr/>
          </p:nvSpPr>
          <p:spPr>
            <a:xfrm>
              <a:off x="5795576" y="1772816"/>
              <a:ext cx="2520000" cy="288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PT" sz="1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educational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psychologist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pt-PT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Other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specialized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staff</a:t>
              </a:r>
            </a:p>
            <a:p>
              <a:pPr lvl="0"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(for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eg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 for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children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with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16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pecial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needs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6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09354"/>
              </p:ext>
            </p:extLst>
          </p:nvPr>
        </p:nvGraphicFramePr>
        <p:xfrm>
          <a:off x="1331640" y="1340768"/>
          <a:ext cx="6347048" cy="396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800200"/>
                <a:gridCol w="1882552"/>
              </a:tblGrid>
              <a:tr h="30349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General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level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pt-PT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category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pt-PT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Nº 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classes </a:t>
                      </a:r>
                      <a:endParaRPr lang="pt-PT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Nº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students</a:t>
                      </a:r>
                      <a:endParaRPr lang="pt-PT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9522">
                <a:tc>
                  <a:txBody>
                    <a:bodyPr/>
                    <a:lstStyle/>
                    <a:p>
                      <a:pPr algn="l"/>
                      <a:r>
                        <a:rPr lang="pt-PT" dirty="0" err="1" smtClean="0">
                          <a:latin typeface="Calibri" panose="020F0502020204030204" pitchFamily="34" charset="0"/>
                        </a:rPr>
                        <a:t>Nursery</a:t>
                      </a:r>
                      <a:r>
                        <a:rPr lang="pt-PT" dirty="0" smtClean="0"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l"/>
                      <a:r>
                        <a:rPr lang="pt-PT" dirty="0" smtClean="0">
                          <a:latin typeface="Calibri" panose="020F0502020204030204" pitchFamily="34" charset="0"/>
                        </a:rPr>
                        <a:t>(age 3-5)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Calibri" panose="020F0502020204030204" pitchFamily="34" charset="0"/>
                        </a:rPr>
                        <a:t>74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522">
                <a:tc gridSpan="3">
                  <a:txBody>
                    <a:bodyPr/>
                    <a:lstStyle/>
                    <a:p>
                      <a:pPr algn="ctr"/>
                      <a:r>
                        <a:rPr lang="pt-PT" sz="1800" b="1" i="1" dirty="0" err="1" smtClean="0">
                          <a:latin typeface="Calibri" panose="020F0502020204030204" pitchFamily="34" charset="0"/>
                        </a:rPr>
                        <a:t>Compulsory</a:t>
                      </a:r>
                      <a:r>
                        <a:rPr lang="pt-PT" sz="1800" b="1" i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800" b="1" i="1" dirty="0" err="1" smtClean="0">
                          <a:latin typeface="Calibri" panose="020F0502020204030204" pitchFamily="34" charset="0"/>
                        </a:rPr>
                        <a:t>school</a:t>
                      </a:r>
                      <a:r>
                        <a:rPr lang="pt-PT" sz="1800" b="1" i="1" dirty="0" smtClean="0">
                          <a:latin typeface="Calibri" panose="020F0502020204030204" pitchFamily="34" charset="0"/>
                        </a:rPr>
                        <a:t> 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4199">
                <a:tc>
                  <a:txBody>
                    <a:bodyPr/>
                    <a:lstStyle/>
                    <a:p>
                      <a:pPr algn="l"/>
                      <a:r>
                        <a:rPr lang="pt-PT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Elementary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school</a:t>
                      </a:r>
                      <a:endParaRPr lang="pt-PT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pt-PT" baseline="0" dirty="0" smtClean="0">
                          <a:latin typeface="Calibri" panose="020F0502020204030204" pitchFamily="34" charset="0"/>
                        </a:rPr>
                        <a:t>(1st to 4th grade)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PT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PT" dirty="0" smtClean="0">
                          <a:latin typeface="Calibri" panose="020F0502020204030204" pitchFamily="34" charset="0"/>
                        </a:rPr>
                        <a:t>545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9522">
                <a:tc>
                  <a:txBody>
                    <a:bodyPr/>
                    <a:lstStyle/>
                    <a:p>
                      <a:pPr algn="l"/>
                      <a:r>
                        <a:rPr lang="pt-PT" dirty="0" err="1" smtClean="0">
                          <a:latin typeface="Calibri" panose="020F0502020204030204" pitchFamily="34" charset="0"/>
                        </a:rPr>
                        <a:t>Junior</a:t>
                      </a:r>
                      <a:r>
                        <a:rPr lang="pt-PT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dirty="0" err="1" smtClean="0">
                          <a:latin typeface="Calibri" panose="020F0502020204030204" pitchFamily="34" charset="0"/>
                        </a:rPr>
                        <a:t>high-school</a:t>
                      </a:r>
                      <a:r>
                        <a:rPr lang="pt-PT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pt-PT" dirty="0" smtClean="0">
                          <a:latin typeface="Calibri" panose="020F0502020204030204" pitchFamily="34" charset="0"/>
                        </a:rPr>
                        <a:t>(5th to 9th grade)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PT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PT" dirty="0" smtClean="0">
                          <a:latin typeface="Calibri" panose="020F0502020204030204" pitchFamily="34" charset="0"/>
                        </a:rPr>
                        <a:t>658</a:t>
                      </a:r>
                      <a:endParaRPr lang="pt-PT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522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pt-PT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latin typeface="Calibri" panose="020F0502020204030204" pitchFamily="34" charset="0"/>
                        </a:rPr>
                        <a:t>1277</a:t>
                      </a:r>
                      <a:endParaRPr lang="pt-PT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9522">
                <a:tc>
                  <a:txBody>
                    <a:bodyPr/>
                    <a:lstStyle/>
                    <a:p>
                      <a:pPr algn="l"/>
                      <a:r>
                        <a:rPr lang="pt-PT" b="1" dirty="0" err="1" smtClean="0">
                          <a:latin typeface="Calibri" panose="020F0502020204030204" pitchFamily="34" charset="0"/>
                        </a:rPr>
                        <a:t>Children</a:t>
                      </a:r>
                      <a:r>
                        <a:rPr lang="pt-PT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="1" baseline="0" dirty="0" err="1" smtClean="0"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pt-PT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="1" dirty="0" err="1" smtClean="0">
                          <a:latin typeface="Calibri" panose="020F0502020204030204" pitchFamily="34" charset="0"/>
                        </a:rPr>
                        <a:t>special</a:t>
                      </a:r>
                      <a:r>
                        <a:rPr lang="pt-PT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b="1" baseline="0" dirty="0" err="1" smtClean="0">
                          <a:latin typeface="Calibri" panose="020F0502020204030204" pitchFamily="34" charset="0"/>
                        </a:rPr>
                        <a:t>needs</a:t>
                      </a:r>
                      <a:endParaRPr lang="pt-PT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latin typeface="Calibri" panose="020F0502020204030204" pitchFamily="34" charset="0"/>
                        </a:rPr>
                        <a:t>102</a:t>
                      </a:r>
                      <a:endParaRPr lang="pt-PT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40070" cy="60113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 </a:t>
            </a:r>
            <a:r>
              <a:rPr lang="pt-PT" dirty="0" err="1" smtClean="0"/>
              <a:t>framework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5868144" y="5596308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b="1" dirty="0" smtClean="0">
                <a:latin typeface="Calibri" panose="020F0502020204030204" pitchFamily="34" charset="0"/>
              </a:rPr>
              <a:t>* Age 6 – 18</a:t>
            </a:r>
            <a:endParaRPr lang="pt-PT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056504" cy="889168"/>
          </a:xfrm>
        </p:spPr>
        <p:txBody>
          <a:bodyPr>
            <a:normAutofit fontScale="90000"/>
          </a:bodyPr>
          <a:lstStyle/>
          <a:p>
            <a:r>
              <a:rPr lang="pt-PT" sz="3200" dirty="0" smtClean="0">
                <a:solidFill>
                  <a:srgbClr val="FF0000"/>
                </a:solidFill>
              </a:rPr>
              <a:t/>
            </a:r>
            <a:br>
              <a:rPr lang="pt-PT" sz="3200" dirty="0" smtClean="0">
                <a:solidFill>
                  <a:srgbClr val="FF0000"/>
                </a:solidFill>
              </a:rPr>
            </a:br>
            <a:r>
              <a:rPr lang="pt-PT" sz="3200" dirty="0">
                <a:solidFill>
                  <a:srgbClr val="FF0000"/>
                </a:solidFill>
              </a:rPr>
              <a:t/>
            </a:r>
            <a:br>
              <a:rPr lang="pt-PT" sz="3200" dirty="0">
                <a:solidFill>
                  <a:srgbClr val="FF0000"/>
                </a:solidFill>
              </a:rPr>
            </a:br>
            <a:r>
              <a:rPr lang="pt-PT" sz="3200" dirty="0" smtClean="0">
                <a:solidFill>
                  <a:srgbClr val="FF0000"/>
                </a:solidFill>
              </a:rPr>
              <a:t/>
            </a:r>
            <a:br>
              <a:rPr lang="pt-PT" sz="3200" dirty="0" smtClean="0">
                <a:solidFill>
                  <a:srgbClr val="FF0000"/>
                </a:solidFill>
              </a:rPr>
            </a:br>
            <a:r>
              <a:rPr lang="pt-PT" sz="3200" dirty="0">
                <a:solidFill>
                  <a:srgbClr val="FF0000"/>
                </a:solidFill>
              </a:rPr>
              <a:t/>
            </a:r>
            <a:br>
              <a:rPr lang="pt-PT" sz="3200" dirty="0">
                <a:solidFill>
                  <a:srgbClr val="FF0000"/>
                </a:solidFill>
              </a:rPr>
            </a:br>
            <a:r>
              <a:rPr lang="pt-PT" sz="2700" dirty="0" err="1" smtClean="0"/>
              <a:t>Under-resourced</a:t>
            </a:r>
            <a:r>
              <a:rPr lang="pt-PT" sz="2700" dirty="0"/>
              <a:t> </a:t>
            </a:r>
            <a:r>
              <a:rPr lang="pt-PT" sz="2700" dirty="0" err="1" smtClean="0"/>
              <a:t>students</a:t>
            </a:r>
            <a:r>
              <a:rPr lang="pt-PT" sz="2700" dirty="0" smtClean="0"/>
              <a:t> (</a:t>
            </a:r>
            <a:r>
              <a:rPr lang="pt-PT" sz="2700" dirty="0" err="1" smtClean="0"/>
              <a:t>students</a:t>
            </a:r>
            <a:r>
              <a:rPr lang="pt-PT" sz="2700" dirty="0" smtClean="0"/>
              <a:t> </a:t>
            </a:r>
            <a:r>
              <a:rPr lang="pt-PT" sz="2700" dirty="0" err="1" smtClean="0"/>
              <a:t>with</a:t>
            </a:r>
            <a:r>
              <a:rPr lang="pt-PT" sz="2700" dirty="0" smtClean="0"/>
              <a:t> financial </a:t>
            </a:r>
            <a:r>
              <a:rPr lang="pt-PT" sz="2700" dirty="0" err="1" smtClean="0"/>
              <a:t>and</a:t>
            </a:r>
            <a:r>
              <a:rPr lang="pt-PT" sz="2700" dirty="0" smtClean="0"/>
              <a:t> social </a:t>
            </a:r>
            <a:r>
              <a:rPr lang="pt-PT" sz="2700" dirty="0" err="1" smtClean="0"/>
              <a:t>aid</a:t>
            </a:r>
            <a:r>
              <a:rPr lang="pt-PT" sz="2700" dirty="0" smtClean="0"/>
              <a:t>)</a:t>
            </a:r>
            <a:endParaRPr lang="pt-PT" sz="2700" dirty="0"/>
          </a:p>
        </p:txBody>
      </p:sp>
      <p:grpSp>
        <p:nvGrpSpPr>
          <p:cNvPr id="3" name="Grupo 7"/>
          <p:cNvGrpSpPr/>
          <p:nvPr/>
        </p:nvGrpSpPr>
        <p:grpSpPr>
          <a:xfrm>
            <a:off x="642070" y="1706076"/>
            <a:ext cx="7992888" cy="3672408"/>
            <a:chOff x="539552" y="1376612"/>
            <a:chExt cx="7992888" cy="367240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ectângulo 6"/>
            <p:cNvSpPr/>
            <p:nvPr/>
          </p:nvSpPr>
          <p:spPr>
            <a:xfrm>
              <a:off x="539552" y="1376612"/>
              <a:ext cx="7992888" cy="3672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" name="Rectângulo 3"/>
            <p:cNvSpPr/>
            <p:nvPr/>
          </p:nvSpPr>
          <p:spPr>
            <a:xfrm>
              <a:off x="1043608" y="2024684"/>
              <a:ext cx="2231968" cy="230425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Nursery</a:t>
              </a:r>
              <a:endParaRPr lang="pt-PT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47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children</a:t>
              </a:r>
              <a:endParaRPr lang="pt-PT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52% </a:t>
              </a:r>
              <a:r>
                <a:rPr lang="pt-PT" sz="16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pt-PT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ângulo 4"/>
            <p:cNvSpPr/>
            <p:nvPr/>
          </p:nvSpPr>
          <p:spPr>
            <a:xfrm>
              <a:off x="3275856" y="1880668"/>
              <a:ext cx="2519720" cy="266429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PT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ângulo 5"/>
            <p:cNvSpPr/>
            <p:nvPr/>
          </p:nvSpPr>
          <p:spPr>
            <a:xfrm>
              <a:off x="5796136" y="1736652"/>
              <a:ext cx="2520000" cy="302433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lnSpc>
                  <a:spcPct val="150000"/>
                </a:lnSpc>
              </a:pP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Junior</a:t>
              </a:r>
              <a:r>
                <a:rPr lang="pt-PT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high</a:t>
              </a:r>
              <a:r>
                <a:rPr lang="pt-PT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school</a:t>
              </a:r>
              <a:endParaRPr lang="pt-PT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marL="342900" indent="-342900"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280 </a:t>
              </a:r>
              <a:r>
                <a:rPr lang="pt-PT" sz="16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students</a:t>
              </a: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marL="342900" lvl="0" indent="-342900" algn="ctr">
                <a:lnSpc>
                  <a:spcPct val="150000"/>
                </a:lnSpc>
              </a:pPr>
              <a:r>
                <a:rPr lang="pt-PT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41 % </a:t>
              </a:r>
              <a:endParaRPr lang="pt-PT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Rectângulo 7"/>
          <p:cNvSpPr/>
          <p:nvPr/>
        </p:nvSpPr>
        <p:spPr>
          <a:xfrm>
            <a:off x="3459083" y="2852936"/>
            <a:ext cx="214623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b="1" dirty="0" err="1" smtClean="0">
                <a:latin typeface="Calibri" pitchFamily="34" charset="0"/>
                <a:cs typeface="Calibri" pitchFamily="34" charset="0"/>
              </a:rPr>
              <a:t>Elementary</a:t>
            </a:r>
            <a:r>
              <a:rPr lang="pt-PT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b="1" dirty="0" err="1" smtClean="0">
                <a:latin typeface="Calibri" pitchFamily="34" charset="0"/>
                <a:cs typeface="Calibri" pitchFamily="34" charset="0"/>
              </a:rPr>
              <a:t>school</a:t>
            </a:r>
            <a:endParaRPr lang="pt-PT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1600" b="1" dirty="0" smtClean="0">
                <a:latin typeface="Calibri" pitchFamily="34" charset="0"/>
                <a:cs typeface="Calibri" pitchFamily="34" charset="0"/>
              </a:rPr>
              <a:t>237 </a:t>
            </a:r>
            <a:r>
              <a:rPr lang="pt-PT" sz="1600" b="1" dirty="0" err="1" smtClean="0">
                <a:latin typeface="Calibri" pitchFamily="34" charset="0"/>
                <a:cs typeface="Calibri" pitchFamily="34" charset="0"/>
              </a:rPr>
              <a:t>students</a:t>
            </a:r>
            <a:endParaRPr lang="pt-PT" sz="16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1600" b="1" dirty="0" smtClean="0">
                <a:latin typeface="Calibri" pitchFamily="34" charset="0"/>
                <a:cs typeface="Calibri" pitchFamily="34" charset="0"/>
              </a:rPr>
              <a:t>44% </a:t>
            </a:r>
            <a:endParaRPr lang="pt-PT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2580" y="5521090"/>
            <a:ext cx="796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err="1" smtClean="0">
                <a:latin typeface="Calibri" panose="020F0502020204030204" pitchFamily="34" charset="0"/>
              </a:rPr>
              <a:t>Source</a:t>
            </a:r>
            <a:r>
              <a:rPr lang="pt-PT" sz="1600" b="1" dirty="0" smtClean="0">
                <a:latin typeface="Calibri" panose="020F0502020204030204" pitchFamily="34" charset="0"/>
              </a:rPr>
              <a:t>: 2014/2015</a:t>
            </a:r>
            <a:endParaRPr lang="pt-PT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936" y="548680"/>
            <a:ext cx="7128512" cy="601136"/>
          </a:xfrm>
        </p:spPr>
        <p:txBody>
          <a:bodyPr>
            <a:noAutofit/>
          </a:bodyPr>
          <a:lstStyle/>
          <a:p>
            <a:r>
              <a:rPr lang="pt-PT" sz="2300" dirty="0" err="1" smtClean="0"/>
              <a:t>Students</a:t>
            </a:r>
            <a:r>
              <a:rPr lang="pt-PT" sz="2300" dirty="0" smtClean="0"/>
              <a:t> </a:t>
            </a:r>
            <a:r>
              <a:rPr lang="pt-PT" sz="2300" dirty="0" err="1" smtClean="0"/>
              <a:t>placed</a:t>
            </a:r>
            <a:r>
              <a:rPr lang="pt-PT" sz="2300" dirty="0" smtClean="0"/>
              <a:t> in social </a:t>
            </a:r>
            <a:r>
              <a:rPr lang="pt-PT" sz="2300" dirty="0" err="1" smtClean="0"/>
              <a:t>care</a:t>
            </a:r>
            <a:r>
              <a:rPr lang="pt-PT" sz="2300" dirty="0" smtClean="0"/>
              <a:t> </a:t>
            </a:r>
            <a:r>
              <a:rPr lang="pt-PT" sz="2300" dirty="0" err="1" smtClean="0"/>
              <a:t>or</a:t>
            </a:r>
            <a:r>
              <a:rPr lang="pt-PT" sz="2300" dirty="0" smtClean="0"/>
              <a:t> </a:t>
            </a:r>
            <a:r>
              <a:rPr lang="pt-PT" sz="2300" dirty="0" err="1" smtClean="0"/>
              <a:t>minors´protection</a:t>
            </a:r>
            <a:endParaRPr lang="pt-PT" sz="2300" dirty="0"/>
          </a:p>
        </p:txBody>
      </p:sp>
      <p:grpSp>
        <p:nvGrpSpPr>
          <p:cNvPr id="3" name="Grupo 7"/>
          <p:cNvGrpSpPr/>
          <p:nvPr/>
        </p:nvGrpSpPr>
        <p:grpSpPr>
          <a:xfrm>
            <a:off x="611560" y="1772816"/>
            <a:ext cx="7992888" cy="3672408"/>
            <a:chOff x="539552" y="1376612"/>
            <a:chExt cx="7992888" cy="367240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Rectângulo 6"/>
            <p:cNvSpPr/>
            <p:nvPr/>
          </p:nvSpPr>
          <p:spPr>
            <a:xfrm>
              <a:off x="539552" y="1376612"/>
              <a:ext cx="7992888" cy="3672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" name="Rectângulo 3"/>
            <p:cNvSpPr/>
            <p:nvPr/>
          </p:nvSpPr>
          <p:spPr>
            <a:xfrm>
              <a:off x="899592" y="1880668"/>
              <a:ext cx="2376264" cy="25202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Nursery</a:t>
              </a:r>
              <a:endParaRPr lang="pt-PT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 </a:t>
              </a:r>
              <a:r>
                <a:rPr lang="pt-PT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children</a:t>
              </a:r>
              <a:endParaRPr lang="pt-PT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ângulo 4"/>
            <p:cNvSpPr/>
            <p:nvPr/>
          </p:nvSpPr>
          <p:spPr>
            <a:xfrm>
              <a:off x="3275576" y="1772816"/>
              <a:ext cx="2448552" cy="27721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Elementary</a:t>
              </a:r>
              <a:endParaRPr lang="pt-PT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24 </a:t>
              </a:r>
              <a:r>
                <a:rPr lang="pt-PT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students</a:t>
              </a:r>
              <a:endParaRPr lang="pt-P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ângulo 5"/>
            <p:cNvSpPr/>
            <p:nvPr/>
          </p:nvSpPr>
          <p:spPr>
            <a:xfrm>
              <a:off x="5724128" y="1664644"/>
              <a:ext cx="2664016" cy="302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Junior</a:t>
              </a:r>
              <a:r>
                <a:rPr lang="pt-PT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high</a:t>
              </a:r>
              <a:r>
                <a:rPr lang="pt-PT" sz="20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r>
                <a:rPr lang="pt-PT" sz="2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school</a:t>
              </a:r>
              <a:endParaRPr lang="pt-PT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pt-PT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28 </a:t>
              </a:r>
              <a:r>
                <a:rPr lang="pt-PT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students</a:t>
              </a:r>
              <a:endParaRPr lang="pt-P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Rectângulo 8"/>
          <p:cNvSpPr/>
          <p:nvPr/>
        </p:nvSpPr>
        <p:spPr>
          <a:xfrm>
            <a:off x="6621277" y="5589240"/>
            <a:ext cx="1983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b="1" dirty="0" err="1">
                <a:latin typeface="Calibri" panose="020F0502020204030204" pitchFamily="34" charset="0"/>
              </a:rPr>
              <a:t>Source</a:t>
            </a:r>
            <a:r>
              <a:rPr lang="pt-PT" b="1" dirty="0">
                <a:latin typeface="Calibri" panose="020F0502020204030204" pitchFamily="34" charset="0"/>
              </a:rPr>
              <a:t>: 2014/2015</a:t>
            </a:r>
          </a:p>
        </p:txBody>
      </p:sp>
    </p:spTree>
    <p:extLst>
      <p:ext uri="{BB962C8B-B14F-4D97-AF65-F5344CB8AC3E}">
        <p14:creationId xmlns:p14="http://schemas.microsoft.com/office/powerpoint/2010/main" val="10456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40070" cy="60113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Parents’professional</a:t>
            </a:r>
            <a:r>
              <a:rPr lang="pt-PT" dirty="0"/>
              <a:t> </a:t>
            </a:r>
            <a:r>
              <a:rPr lang="pt-PT" dirty="0" err="1" smtClean="0"/>
              <a:t>activities</a:t>
            </a:r>
            <a:endParaRPr lang="pt-P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144428"/>
              </p:ext>
            </p:extLst>
          </p:nvPr>
        </p:nvGraphicFramePr>
        <p:xfrm>
          <a:off x="1043608" y="1147152"/>
          <a:ext cx="71287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ângulo 5"/>
          <p:cNvSpPr/>
          <p:nvPr/>
        </p:nvSpPr>
        <p:spPr>
          <a:xfrm>
            <a:off x="6843993" y="6093296"/>
            <a:ext cx="1787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1600" b="1" dirty="0" err="1">
                <a:latin typeface="Calibri" panose="020F0502020204030204" pitchFamily="34" charset="0"/>
              </a:rPr>
              <a:t>Source</a:t>
            </a:r>
            <a:r>
              <a:rPr lang="pt-PT" sz="1600" b="1" dirty="0">
                <a:latin typeface="Calibri" panose="020F0502020204030204" pitchFamily="34" charset="0"/>
              </a:rPr>
              <a:t>: 2014/2015</a:t>
            </a:r>
          </a:p>
        </p:txBody>
      </p:sp>
    </p:spTree>
    <p:extLst>
      <p:ext uri="{BB962C8B-B14F-4D97-AF65-F5344CB8AC3E}">
        <p14:creationId xmlns:p14="http://schemas.microsoft.com/office/powerpoint/2010/main" val="39893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1118" y="548680"/>
            <a:ext cx="6940070" cy="60113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Parents’education</a:t>
            </a:r>
            <a:r>
              <a:rPr lang="pt-PT" dirty="0" smtClean="0"/>
              <a:t> </a:t>
            </a:r>
            <a:r>
              <a:rPr lang="pt-PT" dirty="0" err="1" smtClean="0"/>
              <a:t>levels</a:t>
            </a:r>
            <a:endParaRPr lang="pt-PT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121962"/>
              </p:ext>
            </p:extLst>
          </p:nvPr>
        </p:nvGraphicFramePr>
        <p:xfrm>
          <a:off x="1043608" y="112474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ângulo 4"/>
          <p:cNvSpPr/>
          <p:nvPr/>
        </p:nvSpPr>
        <p:spPr>
          <a:xfrm>
            <a:off x="6674598" y="6021288"/>
            <a:ext cx="1787990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600" b="1" dirty="0" err="1">
                <a:latin typeface="Calibri" panose="020F0502020204030204" pitchFamily="34" charset="0"/>
              </a:rPr>
              <a:t>Source</a:t>
            </a:r>
            <a:r>
              <a:rPr lang="pt-PT" sz="1600" b="1" dirty="0">
                <a:latin typeface="Calibri" panose="020F0502020204030204" pitchFamily="34" charset="0"/>
              </a:rPr>
              <a:t>: 2014/2015</a:t>
            </a:r>
          </a:p>
        </p:txBody>
      </p:sp>
    </p:spTree>
    <p:extLst>
      <p:ext uri="{BB962C8B-B14F-4D97-AF65-F5344CB8AC3E}">
        <p14:creationId xmlns:p14="http://schemas.microsoft.com/office/powerpoint/2010/main" val="7254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2073</TotalTime>
  <Words>637</Words>
  <Application>Microsoft Office PowerPoint</Application>
  <PresentationFormat>Apresentação no Ecrã (4:3)</PresentationFormat>
  <Paragraphs>150</Paragraphs>
  <Slides>21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Times New Roman</vt:lpstr>
      <vt:lpstr>Verdana</vt:lpstr>
      <vt:lpstr>Wingdings</vt:lpstr>
      <vt:lpstr>Wingdings 2</vt:lpstr>
      <vt:lpstr>Austin</vt:lpstr>
      <vt:lpstr>School community presentation  2015/2016</vt:lpstr>
      <vt:lpstr>Location</vt:lpstr>
      <vt:lpstr>School community network</vt:lpstr>
      <vt:lpstr>Staff</vt:lpstr>
      <vt:lpstr>School community framework</vt:lpstr>
      <vt:lpstr>    Under-resourced students (students with financial and social aid)</vt:lpstr>
      <vt:lpstr>Students placed in social care or minors´protection</vt:lpstr>
      <vt:lpstr>Parents’professional activities</vt:lpstr>
      <vt:lpstr>Parents’education levels</vt:lpstr>
      <vt:lpstr>Apresentação do PowerPoint</vt:lpstr>
      <vt:lpstr>Apresentação do PowerPoint</vt:lpstr>
      <vt:lpstr>THE SCHOOL’S EDUCATIONAL MISSION </vt:lpstr>
      <vt:lpstr>Implementation Strategies</vt:lpstr>
      <vt:lpstr>School curricula – Adapting Educational offers  </vt:lpstr>
      <vt:lpstr>projects and activities of reference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Oliveira</dc:creator>
  <cp:lastModifiedBy>Maria Paiva</cp:lastModifiedBy>
  <cp:revision>270</cp:revision>
  <dcterms:created xsi:type="dcterms:W3CDTF">2013-02-17T14:46:29Z</dcterms:created>
  <dcterms:modified xsi:type="dcterms:W3CDTF">2016-01-21T15:38:57Z</dcterms:modified>
</cp:coreProperties>
</file>