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3" r:id="rId2"/>
    <p:sldId id="305" r:id="rId3"/>
    <p:sldId id="308" r:id="rId4"/>
    <p:sldId id="282" r:id="rId5"/>
    <p:sldId id="309" r:id="rId6"/>
    <p:sldId id="306" r:id="rId7"/>
    <p:sldId id="307" r:id="rId8"/>
    <p:sldId id="278" r:id="rId9"/>
    <p:sldId id="310" r:id="rId10"/>
    <p:sldId id="291" r:id="rId11"/>
    <p:sldId id="293" r:id="rId12"/>
    <p:sldId id="281" r:id="rId13"/>
    <p:sldId id="268" r:id="rId14"/>
    <p:sldId id="299" r:id="rId15"/>
    <p:sldId id="276" r:id="rId16"/>
    <p:sldId id="279" r:id="rId17"/>
    <p:sldId id="311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den, Lindsey" initials="ML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136" autoAdjust="0"/>
  </p:normalViewPr>
  <p:slideViewPr>
    <p:cSldViewPr snapToGrid="0">
      <p:cViewPr>
        <p:scale>
          <a:sx n="50" d="100"/>
          <a:sy n="50" d="100"/>
        </p:scale>
        <p:origin x="-1374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46C81-8B29-4971-BDD5-6B7F0A276E82}" type="datetimeFigureOut">
              <a:rPr lang="en-GB" smtClean="0"/>
              <a:t>07/07/2015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9F80C-019C-48BD-A9B5-4D7ECDF0301F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802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F80C-019C-48BD-A9B5-4D7ECDF0301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538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F80C-019C-48BD-A9B5-4D7ECDF0301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908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F80C-019C-48BD-A9B5-4D7ECDF0301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80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F80C-019C-48BD-A9B5-4D7ECDF0301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6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F80C-019C-48BD-A9B5-4D7ECDF0301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552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F80C-019C-48BD-A9B5-4D7ECDF0301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226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F80C-019C-48BD-A9B5-4D7ECDF0301F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58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F80C-019C-48BD-A9B5-4D7ECDF0301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538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F80C-019C-48BD-A9B5-4D7ECDF0301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68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F80C-019C-48BD-A9B5-4D7ECDF0301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68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F80C-019C-48BD-A9B5-4D7ECDF0301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538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F80C-019C-48BD-A9B5-4D7ECDF0301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538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F80C-019C-48BD-A9B5-4D7ECDF0301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950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F80C-019C-48BD-A9B5-4D7ECDF0301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950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9F80C-019C-48BD-A9B5-4D7ECDF0301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33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39D6-1AF1-489D-A0C2-3A316B09C697}" type="datetimeFigureOut">
              <a:rPr lang="en-GB" smtClean="0"/>
              <a:t>07/07/2015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7433-08F9-4153-85CE-308B6B3CE83F}" type="slidenum">
              <a:rPr lang="en-GB" smtClean="0"/>
              <a:t>‹nº›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813"/>
            <a:ext cx="3109229" cy="1810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957" y="23813"/>
            <a:ext cx="1615686" cy="15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39D6-1AF1-489D-A0C2-3A316B09C697}" type="datetimeFigureOut">
              <a:rPr lang="en-GB" smtClean="0"/>
              <a:t>07/07/2015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7433-08F9-4153-85CE-308B6B3CE83F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93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39D6-1AF1-489D-A0C2-3A316B09C697}" type="datetimeFigureOut">
              <a:rPr lang="en-GB" smtClean="0"/>
              <a:t>07/07/2015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7433-08F9-4153-85CE-308B6B3CE83F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96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39D6-1AF1-489D-A0C2-3A316B09C697}" type="datetimeFigureOut">
              <a:rPr lang="en-GB" smtClean="0"/>
              <a:t>07/07/2015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7433-08F9-4153-85CE-308B6B3CE83F}" type="slidenum">
              <a:rPr lang="en-GB" smtClean="0"/>
              <a:t>‹nº›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585" y="0"/>
            <a:ext cx="2705759" cy="1575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3835" y="111687"/>
            <a:ext cx="1615580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25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39D6-1AF1-489D-A0C2-3A316B09C697}" type="datetimeFigureOut">
              <a:rPr lang="en-GB" smtClean="0"/>
              <a:t>07/07/2015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7433-08F9-4153-85CE-308B6B3CE83F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07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39D6-1AF1-489D-A0C2-3A316B09C697}" type="datetimeFigureOut">
              <a:rPr lang="en-GB" smtClean="0"/>
              <a:t>07/07/2015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7433-08F9-4153-85CE-308B6B3CE83F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22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39D6-1AF1-489D-A0C2-3A316B09C697}" type="datetimeFigureOut">
              <a:rPr lang="en-GB" smtClean="0"/>
              <a:t>07/07/2015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7433-08F9-4153-85CE-308B6B3CE83F}" type="slidenum">
              <a:rPr lang="en-GB" smtClean="0"/>
              <a:t>‹nº›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0888" y="53230"/>
            <a:ext cx="1615580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0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39D6-1AF1-489D-A0C2-3A316B09C697}" type="datetimeFigureOut">
              <a:rPr lang="en-GB" smtClean="0"/>
              <a:t>07/07/2015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7433-08F9-4153-85CE-308B6B3CE83F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23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39D6-1AF1-489D-A0C2-3A316B09C697}" type="datetimeFigureOut">
              <a:rPr lang="en-GB" smtClean="0"/>
              <a:t>07/07/2015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7433-08F9-4153-85CE-308B6B3CE83F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58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39D6-1AF1-489D-A0C2-3A316B09C697}" type="datetimeFigureOut">
              <a:rPr lang="en-GB" smtClean="0"/>
              <a:t>07/07/2015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7433-08F9-4153-85CE-308B6B3CE83F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62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39D6-1AF1-489D-A0C2-3A316B09C697}" type="datetimeFigureOut">
              <a:rPr lang="en-GB" smtClean="0"/>
              <a:t>07/07/2015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7433-08F9-4153-85CE-308B6B3CE83F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60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C39D6-1AF1-489D-A0C2-3A316B09C697}" type="datetimeFigureOut">
              <a:rPr lang="en-GB" smtClean="0"/>
              <a:t>07/07/2015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B7433-08F9-4153-85CE-308B6B3CE83F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1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JTb1vxx-GfTUAM&amp;tbnid=gE8UoGJBZi-RgM:&amp;ved=0CAUQjRw&amp;url=http://ec.europa.eu/programmes/erasmus-plus/index_en.htm&amp;ei=QPYOU7eKG8qN0AXh-4D4DA&amp;psig=AFQjCNENKCWsT8aH_4c-EYGwHB3faKkBqQ&amp;ust=139357576942705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JTb1vxx-GfTUAM&amp;tbnid=gE8UoGJBZi-RgM:&amp;ved=0CAUQjRw&amp;url=http://ec.europa.eu/programmes/erasmus-plus/index_en.htm&amp;ei=QPYOU7eKG8qN0AXh-4D4DA&amp;psig=AFQjCNENKCWsT8aH_4c-EYGwHB3faKkBqQ&amp;ust=139357576942705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29" y="948131"/>
            <a:ext cx="7578548" cy="5203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170" y="756558"/>
            <a:ext cx="10363200" cy="1003695"/>
          </a:xfrm>
        </p:spPr>
        <p:txBody>
          <a:bodyPr>
            <a:normAutofit/>
          </a:bodyPr>
          <a:lstStyle/>
          <a:p>
            <a:r>
              <a:rPr lang="en-GB" b="1" dirty="0" smtClean="0"/>
              <a:t>Um </a:t>
            </a:r>
            <a:r>
              <a:rPr lang="en-GB" b="1" dirty="0" err="1" smtClean="0"/>
              <a:t>Estudo</a:t>
            </a:r>
            <a:r>
              <a:rPr lang="en-GB" b="1" dirty="0" smtClean="0"/>
              <a:t> de </a:t>
            </a:r>
            <a:r>
              <a:rPr lang="en-GB" b="1" dirty="0" err="1" smtClean="0"/>
              <a:t>Caso</a:t>
            </a:r>
            <a:r>
              <a:rPr lang="en-GB" b="1" dirty="0" smtClean="0"/>
              <a:t> do RU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622" y="2113126"/>
            <a:ext cx="4908131" cy="1152128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Como </a:t>
            </a:r>
            <a:r>
              <a:rPr lang="en-GB" sz="3200" dirty="0" err="1" smtClean="0">
                <a:solidFill>
                  <a:schemeClr val="tx1"/>
                </a:solidFill>
              </a:rPr>
              <a:t>uma</a:t>
            </a:r>
            <a:r>
              <a:rPr lang="en-GB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</a:rPr>
              <a:t>escola</a:t>
            </a:r>
            <a:r>
              <a:rPr lang="en-GB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</a:rPr>
              <a:t>mudou</a:t>
            </a:r>
            <a:r>
              <a:rPr lang="en-GB" sz="3200" dirty="0" smtClean="0">
                <a:solidFill>
                  <a:schemeClr val="tx1"/>
                </a:solidFill>
              </a:rPr>
              <a:t> do </a:t>
            </a:r>
            <a:r>
              <a:rPr lang="en-GB" sz="3200" dirty="0" err="1" smtClean="0">
                <a:solidFill>
                  <a:schemeClr val="tx1"/>
                </a:solidFill>
              </a:rPr>
              <a:t>fracasso</a:t>
            </a:r>
            <a:r>
              <a:rPr lang="en-GB" sz="3200" dirty="0" smtClean="0">
                <a:solidFill>
                  <a:schemeClr val="tx1"/>
                </a:solidFill>
              </a:rPr>
              <a:t> para o </a:t>
            </a:r>
            <a:r>
              <a:rPr lang="en-GB" sz="3200" dirty="0" err="1" smtClean="0">
                <a:solidFill>
                  <a:schemeClr val="tx1"/>
                </a:solidFill>
              </a:rPr>
              <a:t>sucesso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QTEhUUEhQWFhQWFxcaGBgYGBgcHBcYIBgcHBocHBsYHCggHxolHB4YITEiJSkrLi4uGB80ODMsNygtLisBCgoKDg0OGxAQGiwkICYtNDcwLCwsLCwsLCwsNCwsNCw0LCwsLCwsNC8sLCwsLCwsLCwsLCwsLCwsLCwsLCwsLP/AABEIAHgBpQMBIgACEQEDEQH/xAAcAAABBQEBAQAAAAAAAAAAAAAGAAIEBQcBAwj/xABEEAACAQIDBQUECAQEBgIDAAABAhEAAwQSIQUGMUFREyJhcYEHMpGhFCNCUmJyscGCktHwM6Ky4RVDU4PC02PxFiS0/8QAGgEAAgMBAQAAAAAAAAAAAAAAAgMAAQQFBv/EADMRAAICAQMCAwcCBgMBAAAAAAECAAMRBBIhMUETIlEyYXGBobHBkfAFIzPR4fEUQlIG/9oADAMBAAIRAxEAPwCiYoqF3LRmCgKoOpDHmw6fOvD6fY63f5E/9ld2n/gf91P9FyqewqllDkhZGYgSQvMxzgSa7tdalNxnIluMfY/+b+RP/ZT7O1bSMGU3gwMg5E/d6rRjmQr2ZC9mHVXVQrMpJnN10JGvAGK4lxWTK5C9mjZMqCXYtOVyCDzMHlVGof8AZePiT69sfD9T6c2Dg8dYY4/fXD3cM1k2GV2YMXRUALgyWy5/eIkaHnVPdUA6EkQhEiDDIGEiTrrHGhs0V4vClBbY8Llmyyn/ALSAjzBHzFLfT10ABBiFZa1h3N1kaKUV2uxS4qcApRXrZss7BVUsxMAASSfIVa392sQgJZVEfZzoWJ+6FUklvChLqDgmGqMwyBKaK6BTisGDoRSAooE5FdiiPH7rFbHb2LovWgJYqOGoB0BJETJB4AGT1HooUdXGVhvWyHDT0w2Fe4YRSx8BPIn9AfhXLtkqYYEEciIo33CZLWGxF66O6GXX8qk6ePe+dDW3sZbu3C9vtIMCHygKoACqoUngBxJ16dVraWsK44EY9IWsNnkyrAp0V0CifYexlxWEuKgAv22LKREuCB3G+Gh/3pjuEGTFJWXOBBgCnAU5kIJBEEaEHiD0roFHAnAKeBXAK9ktSNCOExrPPwjkaosF6mWqM3QRgFPApKKtsBgCwRoBtsfehdIbUNqTImCPHyNLuvWoDPeNo07XE7e0rShESCJ1HiOtOAqx21cGZUBkW5HrpImOGg+dRMMQGE6DrEx0Mc4OsVK7t9XiY+Uu2jZd4WfTmK5YZYzAiRInpSUVa7ZdGW0UM+/PGB7vWqwCpRb4lYc95NTSKrSgPSdAp4FcAr0ApsTEBTwKQFOAqpJ0CngVwCngVIUQFPApAU4CqlzoFeqoYnlTAKdcxfZq3dDFtFmdG1E6EciflSrrPDXdH01+I+31+8cBTwKRHKIjxnz185pwFEDkZgEYOJ0CnAUgKcBUkkbG3XUL2YBJPy6+NTR8Jg/KqHbM27to24U3GgyNAZVc2h/FJHOPOr9F004DT4CslbsbmDe6bbEQUoVHrOqK9GSKYKbZu5nIB+zm48YJDeoMD1orLSlijsYNVIetm7ieoFNe5BE8DOv6D1/angV4Yu2YkE6ax+/nRXFghKyqAhcB+klR+/6xXRTMOZRSOgHqND89fIin1dbblBg2Ltcr752K6BSiu0UCcrtKlUlzG9q/4H/dT/Q9Vez75S4pDm3yLASQp0bTnoTpV3irIe0ULZTnVvdJkBWB4eYqv/4SP+qP5H/pXQRk8Mox6/v4TLzwRIF6wVgwcrTkYggOASJE+VScFmt/WZntEoxtMFJDmcpAPSMwnlU3D4VrZDJiIKggdx9AZkAERrJ+NeJ2XoB22g4DJcgdY00q2sDDaxGPh1HPGCMemeueeBxJjHIlVWw7oWVvJYDKCbKoQWClYbCgEGSdM2U6j7NZkdlL/wBYfyP/AErSN0MSEVoVnAsqIQDM0WcsrmIE6cCR+1L1bq6eU9IOdrrnuRKXaF+8bRW5isC4OXMtk4fOe8PdyKG466cppu1NmYazdaycQ73FuBSFsmAsidSdXAMwNJ0mvbB7tYCzayLgsWzqQoulVzy2mf6u5w8QI4V44bbg+nvizbcL21w5GgOPetnmRmB1GvECuZRf4hIHadDUafwwCe/rCPdTYyJc7cLiUCQsYiyLebPoGQhjMcwfvVV71lLN/E5bmKt3WYnVMtu7zyqwfMQAdCRGlSd2MdYFx7Vs4m49425uXin2GLRoxMxOvM8hUjfbaIttftBrzm/aUC2+XsrUx9YpzE5hlJAAAkmoObueeJDxRxxyZWHd+x9JOEF+522WVPZDs1PZ9plY5s0kc1EeulQfoFh7JuWLlxhbuWkfPbCgi4SFdIYmJHBoNNxO9mHtbQ+kuSF+7pn0sdnwB668eFR9i40DDPaQZnvNhihEFZRydTPOREU8MfXn5fOZyg64459flNB2dszssDirIY6tiBmjUhQRwnmEPxoOGy7SW7LXmvg3raur27Qa0mYkKrMWBLdQBpIor3n29asubRW6XZbrELkyqzoyiSTJEk9OvhVBuvtG3aa0EfFzHes9w2nbKZ1zaKTr7s0ipmCs/wA5otRS6oPhL7F7PcYbDYVLTsrNb7VlUwBmBeSOGvyoN2rsm7ZZy1q4lsXHVGZSARmOWCeMqJqdti864q3cuZoU2yADxVWkgCY4zx8KHVTG4t7t7C4ZntG5cIzsoLHOdBLjhqNNNONDRYK6w7Hr95d9RssKIPZ+09gKvN3MJdGJVe/bMMSRKmAD8swjXmKocFfJ1ytbdWIZWEMjqdQehBrVMFjFezbvlQrtaAYxHAkaeElj60zV3bauOhitHTut54IMz/bzTibxP/UcecGJ8zUICvbFXc7u/wB5mb4kmuXLRUkEQREjpIn9CK1pwAJjfkk++MAqxXEMlpAQpLKzKSssqMTEGdJ1Os8TVPjZOW2vG4wXyHOrTHXMzmOAAUeSgKP0pFgFloQ9Bz8+001k1Ulx1bgfDvI4FSNm3XDOoYhDkLLOh7y6x1mOFeIFe2zpLXQBrlUj0u2jz8AaHWnyD4/3h/w/+ofTH5E9MSpkFuJk+hZo+VeYFScVZZRbz8ShPpnb95FeIFM0v9FfhFav+u/xkixrbZfuyR6ESPgxP8NNs2yxAHEkAetStn200kHM2cfaOhSJgf3pNR7F9bbK7sEVWUljwUZhrpS9PlQ6+hOPnG6jFhrPqAD8RxJm0Nnm1HEgzy/v+waigVY7W2ot8jsnVrXFSsEE8OI4xqPAzUACm0ligLdYnUKq2EL0nrZw7NOUTFcC/OrrE2EGHS7aYh1I14Ecjy1/vrUC/f7REaACC6tlEd6QZ9QfkaWl5LgY4P47Rr6cKhIPIx9e8jgU4CkBTMReKAMACARKmNfWNNY9Cac77VLekTWm9go7z3C86cBU+9fR7KlNBncZdDqrMrQRoQGB1HHSoDMFBZiAACSTwAHE0uq3xF3Rl1PhttkzFPbLdkgPbBQzKASFQgxnI0BOUxOphulVW2R9UT0I+Zj9689lbUsX2PZscwIZhqrmNFfqRroeUxpwqbtrDnEWL1pO7iCjZRwzmJVh0aQJA48RSAM1FCc5B5msr/MFgGMEZEkC4HC3F4XFDj14j0bMPSngUKezfa5v4Uo4IeyzD8yk5p8wzEHpmT7womxmKW0jXLhhVGv7ADmSdIptT5QEzNcmLCBPcCngVE2Pj1xFs3LcwrBWB0ZGIkAjxHAjSpgo1YMMiCyMpwwlbcyviQrCclosOfeLLGh5iB8atLeFFuUE6EiSZJM8SeZoSwePD7ScL7rWX18Abaz4a/rRrfaSWnQgMT5qCTWGh1a52+vu6ToamtlpRfp7+s8wK8bjBHRzMAmY5qRDesQfNa7gsbZuu1tLoNxeKlXEmYgMVylp5AyKZtYEIYBzKZjTQjrJGnWj1DK9RKnpzF6ZXS0BhjPEmssGOlKKAd7N/wA4JBbS2HvCRLSFVY7hMcftCARpb5SJodl7Yxr5cTexV1W0ZbaBAkE90FSCDP4h68Kn/KXYGPeT/huXKDtNQwD5bjWjzXMvmsA/FSD/AAVPFBOw9tPeNu9cIm3fKPGgKsIBjlFtxp1WjeKHSOCGUdj9IesQgqx7j6xV2lXRWuY4qVdrlVJMkilFPilFaZjjIpU+KUVJIN7y7VuWsuRSM0iSOfhyM+ekaitE3FUobak5gECM2oObLBmdQevMUHbb2T9IVVzZcrTwmRBEcRRrufYFrDW1JHdLS3UlyfiZGlAobcc9DF6raa1I6gyRvBgGwIa8LzdmFLLMSzArlQ3B3l1jUzM6QJFCNqYBYyx4nqeZ9TrWuXbS37L2LoBV1iG58xPP1GtZhtHBCxeuWQSezIGvGCoYfIgelI09C1s2O82Xas3Iobt9Z6bDuZcRaP41+en70Re0US1lsuuRlJ6wZA9JPxoTQkEEcQZFGe9ZXE4UIph3TMrD7EjQ6ddR8aXqCUuV/l+/1mvQ0nUVtSvXr+/0lT7JrAtYQ4l0U3MQzHVWzKkhEXRfcJDOT+KdeNRjcH/G0tKqAM1l2CGQG77HhpPdE17bk4PEYfCHDv2fdc5QwZ5QqpYAjh350IjXwrz3J2VeG0rmJxZWWNwW0H2TBGY9AVzADXj8ef5gxadk6VjX7P7Emb9mcT4ZR6mTP7VU7GMX7Z/F+xqx3vvh8QY+yI9ZNVOFfK6nowPzrqUpnThfUfeeevfbqd3oR9MS63jVn7MqrHLnzEDgCQfgI48NRV5sq3Zt4W2LUm0FCMTPuzxIzCGPEtHx4G/s4BcsFVJ0nTTQzHxpl3Y1kwDbt933VK8xwEJqQDWJ6s1qgPSb6rttrOR7X4mf7ewyti37HvG4ymPxwFInrIn1q/25d7DDpaRtVUAnTX+mpY+lWuD2Haw5NwAs5nvMZy/e0jQyY6xz1oP3w2paXW44Udo4BYjXKFBAAOsMxHnIpjjc1aZ8o6/KKQ7VsfHmPT5ypAq4t2+0w125c1a2UCNzgsAQTzWD6GqLCYtbglJIiZysAdJ0JEH04UXdlk2aSeN11/1T+i1qtsUldp7/AO5jqrZQ+4Y8vf6QTvWVLoX91ZJ8NV19OPpXhtvHglexbIt1mIfLOVQRMAjjJA1HI07a9wpbzBc0GImOOnwkifCqTD7Q+qAaZRiRH2kLQRPLiPQDnQWJYGdl7gYmmgI9VYI6E5/f6S72dcINtTcN3OlwyVAKOjKGUwBIKujDQEa8asdlWibpuZtIC5fMiG9MvxIqjw20WyNeuC5FsMtsNmMloLnXl3UBb8J5mp27eNzy44DKD5gkn9vjSytrogb1P+IzalZsYcDj/P4l5inhFX7YLsB+ExHAQDIiBPOnYDCZxcOeSiZuHMRmX4Geo50/HYCc9we8FAT9/jp8B0mqTD4HGPi7Zu2hbsovejs27QZShWF1jKxnMDpMzWY22DaFOMRyVVEOXGScQowVte5IBIVo4ccrHiQaDt8L8WlSYzsJ8hH7kfCi1WMzyUMZ/hKr8yPhQtt3Zt27iMMUtPcRWXNlBIHfB1jy+VbKG4ZvUxKKPHQegP24+susLYCIqKICgAegivcCrGxshi7KwZcvF8vcH8RI+QNeeM2c9qM44zBBnhWhLq2O1TMFlNg87DrKjA7wO967hCihLYLBgdTqsSI8TUnDYnLda03/ADQCn5hw9feH/cFU+69rt9o4oJBOUAHloROv8NTdv2irW21m2z6rE/ZmCQROh5Ui8BULDqDmdAL/ADVTHBTB+8tRUTbA+pf+H/UKGMXvS9y6tuwwQLbRrj5QTmZQwUZgVUdSflV621kdcnElLbiehcqQR94OpHQiDzgS69Crp3wftEafTWBkcjjcPvLHZ4EXcoyjtzAAgKGsWbmUeALnw186lixnKiARmBIPAxqPnFR92rXeuJcYQ7YR0nQsWsKjKOXC2P5avdr4IW3UIpGk8zrJqqyGq2D0hXKVv3npkQd2k5vXkgwUu2YgfZYgMQeh+sXlx4UtuY02kLIYuBSQPLgQeUGrfaODlbN4GSt3vakSIIXRRGjRrHKqDeN27K6cpCqhnTiToI8zIrPp1KoczfcQ1gI9JTY7Y93D7TN7Cg5Hd7rJqVyPIdSAep06SvSrTebEC7gjcXXKVdgp1XQgz5T+9FeCvKIJiIBnyUfqBQnsLZgxN97eq2zbZjGha3IUrI6iK0rWArA9/wAzntaS6sO34kL2f3SL+IRSro9tJcE6Mrq0ZS3RzrpxHQijbH4RzZuhR3zbfIpIGZsugJPAcBr1ry2PuFh8LmuWO0tsAwAzSI4rPWe6TM6qOleyYhjfKASMrMI5dZPQjvevlSql2IVMbc++wOJRbs7Ha2XvXRD3CoUSCVtqeccCWmR+Fah7b2m4i1y7VEU9FZgG9RmMH8XhRiiaN4KT6KJ+OlZ9v177KrESRmAPHSQNOcH5isGqq2FVHpOr/DVs1RbaMnOfpI+8GKGVrZcL2YQgKMpAzDUGIBDQB004Gi7H7bR8L25kg2c7ZuMmRoYGmmmnCgTZ94sWvNa7Y21l592NApbWSAdYWJgTzkl2ebmJz4fE28txmSUUQvZd2GSONoqGg+B60ldwU+/j9/pNeo0zowdxjH69P8/aZPvrtK5ibi3msNaQghM0nMOswBUG3icR2YdGdraECTMIeIA8KNfagGfEdlkNu3bJAkRmY8x+EAqB61WW9o20w/0e2rFeJLQJMyeGpGvhW3wrAqgL/gTlgqzFt3b6y53I2ib1vFZ9DcCuoJk6Aox8tF+Va/hb2dEf76I/8yg/vXzvsnaPYX1uEEW1VlIHHKRHDzg1u26Pa/Q7PbW2tMFMK3vBMxyFhyJEGOXCmU1Gu446EROpsD1DPUGW9diu12tk585SrtKpLmTRSinxSitMxRsUop0V2KkkbFFm7eFIRSSgBJI4E6+MwP79aTY2y3v3AqAaasTMAeMdaNlwGNtAm0uHvQPczXLRjoCQ4mPClPeiHBPMjaay1RtHEvMHZGmg+FY3vHee5tRUs6hlygnTMEzE/wAqiB1yDrWj7O3zw/a9hfDYS/my5LoAUtOmV17hB5HSelZ1jkY4tLqxlR7jERqZkZdeRBM/oaTvyCy8xop5Ctx8Z0Cr7AAi2vlP9PlFU9mzmYKOdEVtQIGlFqCMATv/APztR3vb2xj8/j6z1sJc4qfnT9477LZFwaXFYKCOInnp0MH41Nw/pVXvZeMW0HAyx9NB+9Z0Tc2J1tfq/BrNmOR0+fEGFHUknmTxJ5k+J41K2bYz3baHgzqD5TrXhFWm7t22l5bl64ltEBJa4yqskZRqxAmTw8K3t5VniBl357maSEDcR/fhTn+qHdzDwkx8CdPSqzF422FUi4CGjKVJIbpHZ6t+UHWoWNYhZYtmPDM0keSg5FPlPnWCb8z03j2qcPgXuGO0dm7OeRI0OvIcfhWJbUP0nF4DCclUAlvtPcuMzk/Lzjxo39qW2YxVjCicgOQnxgGfjkB/KaNNkbk4bsLOe39apD9p9oMRqJ6QSPWsmofawHu+81acjHPr9oJ75v8ARcILdksvZvaKSJL3Gcd0GACcgc89Jka1O26biWsNZuBVZbQLhSSufhoT01/mrxxO4jXca1y8Xt4ZJa0DlaLsjvGToDC90SIGpGopu3Mabt5ieCkqvkDqfUyfhRaEbrB7pWvsHhH3/wC5T420GtuDwyn9JHzoTaRqNNCPQ8vlRjiB3G/K36UGu0efD+nyruCZND7JkZNoXLbq0k5DIDagjmkfdbWfOj/BC32amyuW2wDKDxAbWDHSY9Kz7EjQ1oeBSLaAckUf5RQnrL1jYTbCW0s20/KPjFeQuOjKwJBXWQQAfzCJj1HrUi0e4v5R+lRsSQR3jC/3yHHyrjN1M0r0Ebj9q27oKoMrEqWEaaTrPQkjT8NWGycM9tSWUqSdJ8v96D9ksHa9c197IP4df1Yj0oq2lvUi9iptMc9xLcyNC2knwraikVACZlO7UQgvqbmHugSWI+yNdRwGo6UObzbRa1s17txCjAjKCAIJ7qxGgEkcPKrxOPGvLa+x0xVrIzMVD22iR9lwwBkHTQTWUV4cPnpN4I27SOIP+z/CIqYW4qgNcsDMQACxAbUnmdTrRjidnWnGttDrOqjy6eNe2HwqIFCqoCiBAAgeEcK90406w5Ey7ibC3vgZvBuciIHwlmyj5s79wd/Kj92AO9x0B6T0rM9zd3MZcuvc7A21VRmDgKWIcNlRdOianTQ9dPoS4eGk6/Dx/vrUTF4JWg6qRwKwCD8K5Lu5yE/Y/wBTahHGe0q9gYdxYtEnvoCpGmkMRl05jh6VzbvvKOWXgZ11P7TVvhbKooCqFGpgCBJMn4kk+teeMwQuROhHMceenlrXUQbQJl35ckytsYM3MOoUiQxIzcNZ0gdAardpbtO9i7azr3lUKTOkNJnmaKMPhwi5VmJJ1M6njXLvA/3r1oswsyDsLDL2cMoJBiSAeAHWpNnZ6W2JVFUm205VA+0Dyr3wmHCLC89a97q/hJ0jiKtmyZmVcCMxKTbOmbuHu9dOHlXnhld7K5iAxEnSOIIIgeYqQV7vp8Kcw4RwygUOYeJUnZR70MO8rDhwkEday3b27OI7ZkRWuBTBccyQCeJ8RWz1VYtAGYjSTJ8TAH6AUq5N5yZ1v4Prm0jNsA5HeZvs/di9Zt4q3ciLlpAHWSvv68Y1A1NG25SMLCJdzi7hybWpBlDDKQQAGWAsHwIOoNe1+0rqVcBlYQQeBB4irjA2ECgqOQ5k8JgSeMSfjS0rAYR2v1rXVnd1J7fDH2mSe3D/AB7A/A/6rUD2b7Bw+JtXmv28+S4FU5mGmUE+6Rz09K03enYdjEXAb9oOQsKSW0B48COlRtmbJs4ZSti2LakyQJ1MeJrZu4xOPniZxsjdO3d2vfsqoFqy9ghSSYP1dw8TPBWGv362q+JvLOun9aqdh7MsriHurbAuuO84nWIGuscABRCbIzBo1HOpui2GZSEUoqViMGVEzNRqYDmIIxFSrtKpJMoiuxTorsVqmGMiuxTorsVJJoO6WHCYdY4uMzHrPD5RRLbtmJWD1BnX5/tQFuntQ/4Tch3fLpR5s25yri2giw7p26yDWNsCvaXhbV+xbZgMwuKUbKC8AkuhJGg93rrNBxo93+2QRaS6GJCMVIgAAE906cxos85HSgWK6GkXFc52rObJWY/bj4dwLVoXCVJaSRlE6QRzOvwFVrb/AD5ofDgeHaEH/MteuLJZrjATBI9Bp+1D77QhspTN0A4Hzk8KTadzEzpaTWXUVhEbA+X9poGw9+7DQHz255uAy/zJJ+KirjeHEpcFpkZWBDaqZESI1HjNAOyNl23gm2ATxy/1kVebPwwtq4B7uYkTyECZoqAd8mt1z3UlXHpzJUVSbcvWWKpdRXCmYYsNeGmRgeBPE1b4W9nJPBeU8x1qJtUrrGg5yNPie786bbaD5RObTUVO4yFsra9uxL4azlua+678JjQeOnAz4mrTZ2/Fw3ba4xG7HtFJuBQGRc2uZRoyx5N+agmxtC2zlNG6Hlp41cYPHZSBEeWlZQgHSa2dm9qF21lS9ea44DntGZSeUtII+XwFbCZAEdNKxfAXBcUBRx0jx4VtJEADoAKXripCke/8QNKGBYH99ZUbexGWxdLa9xv0rNwK0TeYE4e4B90/DnWegUf8NHtH4ReuPKiRtoEi05Gpj9dOfxoNawWMd1eMFmIHA81U6zp5kcpIMdoAtlQD3jr5CP8AaqDay9kw0ECJ+Irc9hBwIGndkXiC93EP9sRM8VP68jz1rTdjGbFkxxt29P4RQJew3aIXUaAagaxp+ulWG19sdns/DohIe7ZWSOSBQDr1J0+NUtuBkwrSbcCG+JS9DFcKbiocrM960NcobuIXOkEdD1FR7uzMRcOT6K4m2r9y9agK0xI7QSdDpBjTwrD8yzqB8K0n2QbJwt97wv2EuAIkG4Q0akGFgRXPK5M2D0hRsPBtatZXnNmckEEESxgEHnET4zV2+z8Nd7IFrodXS59mMyDN04caJsHsawqBVtrAmOek6U3HYG2glUUHWCPI1s8QbAJmrrIt3e+Ua7y4QmBirRJ5B1qx2RtrDs3dxFpve0Dg6iJGnMSJ8xWF7C2U169btEBc7Ze+CYOUnVQQ3Kti2DusVSGuIXAgkK2oHuzmJOkkDXgSKHCZ6zp2VoFOG5xC+xfV5ysGjjFetQNk4A2QwJBkjgKlXMUgIUsJJAjnPkKojnic0HjmTK87h0p8eI+dRsdcCKSx4eZPwGtc3Y3XE2giPTgPIU6oOE2padVhxqARII4jxFTbjQCa6GOJlBGYxro8a8WuDxoc2jvTYssVvXlD/dXMSvmEBI9a7gd48PeOW1fljwU5lJ8g4BPpQbhGwpwzSo8NK5fxwXSNfGR+3Co2zL/dbMQIbiT4VT7f3jw1q5luXIOUHRHOkkcVUiixmKJAMt7m1DGij+/OvTZ2JJ7pGnIz+1CtneXCOHYYi1CRmzNlKzwkNBHwpYDffA5gvbj3gJyXIBn72WI8fCpgy9whxVfc7Ms2bWDwgwKsAwOoM0Gba3gw1m6yXryI0kwZ4EmOVCwyIavtzL7EXLY4L8BFd2XiRmKwQD46VT2b4dQyEFWAZSOYIkEeYqFh95cL2gQX07QPky6znzZcvDjm0oQuJZc4xCra1rg3TT9x+9VZq02vilTDtcuMFVYLMxAA1iSTwoDue0HZ+bL9I5xIt3SPiEiPGmQQeIX4C8FcEn9Kv6DMFj7d5M9m4txD9pSCJ6ac/CinBtltAnkKqQme19ARB4ecVF+ip1/zD+lScPfzgkCIqNjrAHe1kmjHXEWemZ5PhNdGWPFv9qVR4pUfMXkTLYpRT4rvaKks4kATH3vCtLuEUsZjRC7BRJ+A2R2i5mbLPuae8f6VKsbr3GUEug8NTHqKGbW8F+6e2ULbtKCQ7A+7H2F6RzMetVOB9oGKW4+V3e2p+0luPDgNDofga5ram8eYjAPT4TqDS0eyDkjr8YajZd+y4bs2OU8VBYEenh1o+2bdgqeR4Gs3wHtGUxn7p6x/vV1g96LefMrWlzGSGfKrHxOoDHTWJ5cjCLL/ABCCesbVT4YIB4mibRwgvWntng6keR5H0MGsae2QSCIIJBHQjjWnYbeiy142gyyqrm7w0YycviYj40C7xqv0q9l4ZyfU6n5zW3RvkkTFrUwAYC3nhLhHGXE+pmqDZ2Dz2b14jVWtovgS6lvkVHqatMfdiw7dSx+JNSsPhwmzkHNyjH+Jw3+mB6VajOTLZsY+Ut9j2YSTyWfLSvDaN5lwweOJVmHCFJ0HmJUVOtWfqwOTwvpz+VSb1kOrKwlWBBHUHQ0dKZBMVc+CBAZNvXyctoKZ0118pggx+2tXtzYBvAG+8A/8u1ovWM3MeQE0BbTw74a7ctsASp0Ygzl+ywIjiI8Jo93N2wl6wiFvrUGUgzJA4HXj3R8jVVBS2Gh3FguVnt/+K4WIFqI5hmB+M/rVPtPZFyzqCXtATn0lPz+HiNPLmaRQTvbttmBS3/hzqR9qOs/ZptqoBE0s5brJ2723EBHfgyNeh5UR7U9st5LjW0wto5DlJa4/e8YCiJ6SYrHHL5c4ELmyllmC0TEk8Y10ruHxj5jIzZjJEcydaxMit7Qm4ZHSbLgfa/buBlxeGNsEe/bftF4a5lIDAeWbjXsg0rLDgs1pmKgceEjj5fvWrW0gAdABWjS1KmSveZdU27Ei4lgHSeYbh6UG75s1xrdtJJdmYxxhdfkJPpRjtC13kbkubnHERQjgXGIxN9lJy2LN3Kw+yzDLIPMxn1qWDNhlVnCZk7Bjs8LdbojnXjoDx8aFd6rgV1QH/CtWrX8SrLfMn4UYXEzWGQ8HKJ/O4X96FfabgSmL7SO7dUEHxACsPPQH+IUsglSY1CNwEl7iboi/lxF/KbUnKnN2BjvfhmdOflxg2NtXsDexH0ZwhzshlVMqrnLoZ+VGXswv5sFl+5cdfjDf+VWWw8Jhr20sYDaV2W3Zz51Vhnj7II07uUHxmjdB4YIkRybCDLfcPeW/iMLaZ7wk58zMigSGbkoOnAVOO27zY1LBYMnY3XkKNSGAUjSevxom2Ps6ytoBLVtRJ0CKNZ8B5UsbgbYYOEQNlIDBQCBxielUWG3GJArb85nzzgtqXcJiEvOua6DmYOQc8g/a5GOcz86P93faDfuXB9RYCnnNzMP24UzA7NGKvYSVVgpZ3D6hgEyxHAklxxHKjzZuyMMrArYsg+FtP6UBx6Qxkjgy52ZijcTMQAZI0odstF4H/wCTTzLQPnFFdq2FEKAB0AihQW5uD84PwaacvIOIl+CuZa/SMQHUs9krOoFt1MeB7U/pXXuNcZ84XKYy5SZIgSTIgGZ4V7Y9xkmsy3fxV/H32W6csZgLcnKkTpAMEiCJ5kVnwDNBYiHF7AC3bUqSV93WJET08q7jtqFMHeKmXto501KwmZdPUHyAqLs3YAwuHVQ+b6x/s5feZm61X7rY5LlrFXWI7M3rhJbhkFtRJnllFNsbyCKrXzmZtunZsYjF5L93swys0kiWYEaFm4TJOvGK1TYu5GHFxLiMzZHzAkiSSCPeUCQByNCy+ysNdbEYW/CZTlRxmBno4M5QNdQeXGqfZd+9gtp20zMIYK6qxytIHGAQdI1I08ONZjxNM1zHYfIqDmSx/SqDam6iYlhce4w7oAAA0AJ5njrNFG2vsR+L9qZbX6tD+YfMkfvWrOEEy4y5zPnHauw7g2i+EVlLs6KrHQGSIMeRGladgfZnbVMvbuzEiSVAnkdJJHxMUM4yyX3kUATF1WP5VtBj+lbJi2yNcI+zLR6TQknEIAQY9km1rt2wbd4sbll3tNmMnTvCZ5jVfICh32jYVTj7gYCTaQiehzR85HpRpuns/s8Vibq+5fuI6CI0GHQGfHNmHpVL7WcKA9m9znsj4hgWX4FW/mNUeRIOnzlxu1hs1nDoP+hbjzFoR86ynY1wHHsp4jHH/wDorX913GXDEcDaQf5AP1rL968KMPt5MohcRdsXQOWY3QrfFlLfxVQ6Q2mob7r2mAvrxnD3T6hDHwIrJt1NzMDirKscS30gzmRXtgoZMDIykkePPlW1oiX7bWHMMUbTnkPdJA5gEx8Kwjeb2eXsJbe92iXUtiW0KsNYmDIOp61eeAJWOZoe5m7jYG3dt5hdzXWuLplJGRQAeMGV5T+1HjYzu5csaRx/2rJvYvvFcftbV5muC0Fa2WMkAkgqSdSBAI9eVaTtfb1u1h7t0oPq0ZuHQTyqgRnmWQT0k7DYnIDpM+P+1Se1V1ltBPX/AGoE9nm+bY227ulsZXAIEwJkxLcYEa89aM72NtMoCsoJPuyJ0Bnhw4HjVlhmUFbE9uztdfmaVQopUePfAz7pmUV4YrBJcjOJA5SYPmOfrUvLSy1qIBGDMQJByJB2lg+0tNbBiQB8weVR9mbDt2rXZkB5OZpHFutW8UoqiiltxhB2A2gysbYlg/8ALHxP9aYdgWPuEeTN/WraK7FD4Nf/AJH6CWLbB/2P6yvwey7dohkBBBBHeOhHCnbVxPZ2nfmAYn7x0HzIqdFDO/eJyWrag+85Poo/qRUIWtSVGJAWsYBjmCGLvPcyWE4uyqJkakwPECjTelMmHtgTCvbGnQKQP2oY3KTtcaGP/LRmHn7v/lRVvu8YaPvXEHwJb/xpKD+WTH2H+YonnsHaBuC2pPBn00kd3mOI+BHjyohigXdnGlsRatgfaZmPRRbaNeMyQPXxo+imUezFageaCu++wzeti7aE3bfIcWTmPEjiB59aENi7SdcotWk7TPmViTq0RovE6fAE8K1mKvjsezbwlwrbtJcZXNx1AZmJAJJcDTWDEkaCl6jCkERunOQVPaUuDwa3m7JjAuq6SPslkIDehINZ9idwrwxRs3yqoNQ6kNnWfsayPJuHQ1oeHvdmyuBOQhoHODMDxq53ka3cFq7buC5nmIIPdgchw1gGdZ0qW/1VB7yquKmI7TKN/tnpYwVq3bEKt0R1Mo8knmTQ7u1hc1rGP9zDkDzY/wBFPxo09ouHL4e2oiTeHHTQI8/tQzsq0bWz8c32ma3b+Yn5NVuPP8pdZPh/P8zu7+I7XsbehJuID5BgW/ygmtRisy9mOCz4hrh4Wkkfmbuj/LnrUQKZQPLFaj2sSi3kbu5eWUk6xoTA/Q/Gom6OFVMPeeFDHMpgaAKpIHj7xPrTdtYz61zBOWFUCNSOXlmnU6U3Zim3s4FveuuW6yC8jXnKrPrQZ85MvHkAkbC4pWvYewsuDdBuNylFLqsjQtIUnyHWu+1iyPo9luYukDyKEn/SK8dnXC2NwiKIW2bk6REo0epGvrR9iMKtxSjqrK2hDDMPUc6iLlCJbNtYGZn7KdrhLj4ZifrO9b00zgHNrylR/lqf7QNp3MLibZwhNq7dT6xkAm5rCAyDqIOvjUX2Y7L/AP3LzZdLK3Fnoc6Lz8yPWtGxGzbdx0d1lk90/MfA0KgtXgRjsFt3e6WGA2hfFtAznNlEx1jWrNUv5rbu82yG0ka5lldOunzqpAqv3q2TiCMMUtMcuKss0ckBMnyijcALF1klp67sbv4lZDIoAH3ween6GhzEbkYuzi7tyxat5c2dAXUTIkjqBJYela1scd1j4/tUPaDk3G84H9/3xpG87cTR4YzJGw8G1sHMIkJzB5a8Kj2dmXBcDECM08Rwmru2kADoK6TVhyJRQGV14aL5r+tBWI3Yu4fEXrljvK7s4GYKykkkjUgHwMjlRbicSwaygRmzXFBywAognMZ1jQDSeIqTiV+sPjH6DwoO0MjMGDhMa+z3BDG8bV4qGa3Ich8oJBiRIEzVZu3u/et4C9h7mVbl0XAsHMBnthRMePStKspCgdBVHtMrZbvMqqTpmIA8tdOtRznEtBjMrt1d3LuDwtrDj7K97K8guxzPEwYkmJExFB2zdzbzX+1xMKFctqwZ2hpGomPMma13DXcyg1TY23lZh4/rrVMcgS1GCZMxOGZ0t5RwXXXwFMv2ylpAeOY/OanYG4GRY5AD1AqFvFiuzsl+zuXMpUxbXMxk5dBI6z6UeSRiBtAOYA7M3YxH/GruKhexdGAOYSe5bHDiNQaOts29WA4sh+MEf0ry2dfl0MEZo0I1EjgehE1J2qe+Py/uarPEvEg7o4K4ltDd9/XPqD3tQYjkeMcpp+/Ww/pWEuIuXPAZM3DMrBhry5jyJq22W0qfzGvfF+435T+lTMm0TCsLu9tS1jcP2YuLZW9bL5byhCA4LdxbnCJ5a0a79bn3cReweJTKGw95S+Y8bedW0gGWBXT89ED3YZSOVEGJTMjDqp/TSqB4xLxzmDo7U3LWUqbYDBgSQwJjKVOo0I1GnHjyOf8AtH3Q2ldvk2M93D3SGKG6Att9MwZWbVSe8InieECdAs3spBiYols3MyhhzE1AeMSY5zMu9n25T4NHLd+9djMVByqBMKCfMknT5UaJsa4feygeJn9KIK7VYl5g9f2T2QzAZlnUKpmPJdfXl0oWxO4SX7z3rGIvW3JDkG2RroQUOhHDhJ151oGLugrodao7GybSXTeRMtxpkgkAzxMTE+MVGq3Sxbt6T12Js02bQt3r7XHBPeZYMHlp/etKpNKmquBjMSzZOTM8VkgAqxPMiPxdW/Ly60mZIgK8yNTl01M8+n6caVKtOJjzOlk7sKdFObxbkR39f8vrSLJ91+HUcdIjXzmaVKpiTMcrW5nK/E6d3roOPTjXAU7vdfj3pIgrJ0EazED40qVTEmfdOSke62b0IGhkcQSJjX+yHe0i9Y7gy3BcyuU1GUSyDWJPAP8AAUqVLuHljKT55H9meE7t65B1KoJ8AWP+ofCp+/7AWbYJgm6CPRHn9QPWlSqjxVC63Si9n9oti3YDRbTCfEstaNlrlKjp9mBf7c6FqzxO2meyMP2QCBQGcsDniCAFHADSZ5jpSpVboHxmClhTOJXRTbdhQSQoBbViAASfE86VKji4Ib94mHRde7bLaRxYwOIP3T1qru2Quy7ScDfvM55yqk9fBUpUqzN1aal9lZbezTDhVvxr3rYn0YkT6g+tG2WlSp1fsiKt9ozLcdbdC6yMyllMEkGDEz15xRHtRzbwODQat2aHjppbEny71KlSemYzriQ90lZ8YoJkopdoB0kFRJ4alvlWiAUqVNr6RbjmRMBsizZuXHs2uza6PrDnds5LZicraLqBoKsAKVKrVQo4kZi3JjgKvruPFy3AEQR+lKlQWjyxlB82J543FthsHdvqhcqpcIDBIHGPGJPoKA93t8Le0nyLZdRaKXSWZSJVpUR+YT6UqVIUciaGY4M0zD4pi1oE6MhJ0HHWp78D5GlSq34lJzB/E4tbT2i7Bc75BPNijFQPUUA7/wCNuPiFl4y2xEDmSZOhE8BxpUqEHy5lsMtj3TUd38Q9zD23uGXK6mIk9Y5T0oE9umDa5g1YcLLq7CJ0OZCfTMD5TXaVReR8pbcHj1nPZHthUwVpb9zW7duqhYkksCSBJ/CD8KKt4Mfatg3XuBbYjMxBheWsD+9aVKhUZUwmOGEqfY+S2Du3M+cXMVfZTJPdkKOPDhw6EVbb9W2bB4sLOb6JeIjqBI9dKVKjEEyHsO5Fmw2pi3aPie6vWpO2drWbRt9rdVC+YKGMSQ3ATxPeX40qVWq5EBmwZZ7Bx1u5bLW3VhmYSDOq6MPMEGubW2oLdm8xBYLbdtDyCTA+BpUqtVkLnMzLam+1m/hsZ9FZybWHzC4MyQzEqIzAMCNDNabu7ijcw9pyScy2zqeqA0qVAIbdRMn9tu08RhL9gWLr2ldbjdwwD3hHwkiiT2F7wXsThby4i41xrdzusxk5SoMeh/WuUqqFNAa6Rc46T+1ejse0AnT/AO6VKmYi8/eQYpUqVFAirtKlUlz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4300" y="-890588"/>
            <a:ext cx="87630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7" y="5647168"/>
            <a:ext cx="3558639" cy="121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959" y="5831675"/>
            <a:ext cx="3472331" cy="95088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5"/>
          <a:stretch/>
        </p:blipFill>
        <p:spPr>
          <a:xfrm>
            <a:off x="6708407" y="2693872"/>
            <a:ext cx="4853178" cy="27596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30603" y="3504324"/>
            <a:ext cx="39277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 smtClean="0">
                <a:latin typeface="Trajan Pro" panose="02020502050506020301" pitchFamily="18" charset="0"/>
              </a:rPr>
              <a:t>THE SKINNERS’ </a:t>
            </a:r>
          </a:p>
          <a:p>
            <a:r>
              <a:rPr lang="en-GB" sz="3500" dirty="0" smtClean="0">
                <a:solidFill>
                  <a:srgbClr val="FF0000"/>
                </a:solidFill>
                <a:latin typeface="Trajan Pro" panose="02020502050506020301" pitchFamily="18" charset="0"/>
              </a:rPr>
              <a:t>KENT ACADEMY</a:t>
            </a:r>
            <a:endParaRPr lang="en-GB" sz="3500" dirty="0">
              <a:solidFill>
                <a:srgbClr val="FF0000"/>
              </a:solidFill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2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144" y="365125"/>
            <a:ext cx="7916917" cy="1325563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+mn-lt"/>
              </a:rPr>
              <a:t>Implementação</a:t>
            </a:r>
            <a:r>
              <a:rPr lang="en-GB" dirty="0" smtClean="0">
                <a:latin typeface="+mn-lt"/>
              </a:rPr>
              <a:t> de </a:t>
            </a:r>
            <a:r>
              <a:rPr lang="en-GB" dirty="0" err="1" smtClean="0">
                <a:latin typeface="+mn-lt"/>
              </a:rPr>
              <a:t>sistemas</a:t>
            </a:r>
            <a:r>
              <a:rPr lang="en-GB" dirty="0" smtClean="0">
                <a:latin typeface="+mn-lt"/>
              </a:rPr>
              <a:t> de </a:t>
            </a:r>
            <a:r>
              <a:rPr lang="en-GB" dirty="0" err="1" smtClean="0">
                <a:latin typeface="+mn-lt"/>
              </a:rPr>
              <a:t>monitorização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461066" cy="435133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 smtClean="0"/>
              <a:t>Quais</a:t>
            </a:r>
            <a:r>
              <a:rPr lang="en-GB" dirty="0" smtClean="0"/>
              <a:t> </a:t>
            </a:r>
            <a:r>
              <a:rPr lang="en-GB" dirty="0" err="1" smtClean="0"/>
              <a:t>são</a:t>
            </a:r>
            <a:r>
              <a:rPr lang="en-GB" dirty="0" smtClean="0"/>
              <a:t> as </a:t>
            </a:r>
            <a:r>
              <a:rPr lang="en-GB" dirty="0" err="1" smtClean="0"/>
              <a:t>evidências</a:t>
            </a:r>
            <a:r>
              <a:rPr lang="en-GB" dirty="0" smtClean="0"/>
              <a:t> da </a:t>
            </a:r>
            <a:r>
              <a:rPr lang="en-GB" dirty="0" err="1" smtClean="0"/>
              <a:t>melhoria</a:t>
            </a:r>
            <a:r>
              <a:rPr lang="en-GB" dirty="0" smtClean="0"/>
              <a:t> e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identificar</a:t>
            </a:r>
            <a:r>
              <a:rPr lang="en-GB" dirty="0" smtClean="0"/>
              <a:t> </a:t>
            </a:r>
            <a:r>
              <a:rPr lang="en-GB" dirty="0" err="1" smtClean="0"/>
              <a:t>prioridades</a:t>
            </a:r>
            <a:r>
              <a:rPr lang="en-GB" dirty="0" smtClean="0"/>
              <a:t>?</a:t>
            </a:r>
          </a:p>
          <a:p>
            <a:pPr lvl="1"/>
            <a:r>
              <a:rPr lang="en-GB" dirty="0" err="1" smtClean="0"/>
              <a:t>Análise</a:t>
            </a:r>
            <a:r>
              <a:rPr lang="en-GB" dirty="0" smtClean="0"/>
              <a:t> de dados </a:t>
            </a:r>
          </a:p>
          <a:p>
            <a:pPr lvl="1"/>
            <a:r>
              <a:rPr lang="pt-PT" dirty="0"/>
              <a:t>Inquéritos aos funcionários, pais e </a:t>
            </a:r>
            <a:r>
              <a:rPr lang="pt-PT" dirty="0" smtClean="0"/>
              <a:t>alunos</a:t>
            </a:r>
          </a:p>
          <a:p>
            <a:pPr lvl="1"/>
            <a:r>
              <a:rPr lang="pt-PT" dirty="0" smtClean="0"/>
              <a:t>Observação de lições e </a:t>
            </a:r>
            <a:r>
              <a:rPr lang="en-GB" dirty="0" smtClean="0"/>
              <a:t>‘</a:t>
            </a:r>
            <a:r>
              <a:rPr lang="en-GB" dirty="0"/>
              <a:t>drop ins</a:t>
            </a:r>
            <a:r>
              <a:rPr lang="en-GB" dirty="0" smtClean="0"/>
              <a:t>’</a:t>
            </a:r>
          </a:p>
          <a:p>
            <a:pPr lvl="1"/>
            <a:r>
              <a:rPr lang="en-GB" dirty="0" err="1" smtClean="0"/>
              <a:t>Passeios</a:t>
            </a:r>
            <a:r>
              <a:rPr lang="en-GB" dirty="0" smtClean="0"/>
              <a:t> de </a:t>
            </a:r>
            <a:r>
              <a:rPr lang="en-GB" dirty="0" err="1" smtClean="0"/>
              <a:t>aprendizagem</a:t>
            </a:r>
            <a:endParaRPr lang="en-GB" dirty="0" smtClean="0"/>
          </a:p>
          <a:p>
            <a:pPr lvl="1"/>
            <a:r>
              <a:rPr lang="en-GB" dirty="0" err="1" smtClean="0"/>
              <a:t>Moderação</a:t>
            </a:r>
            <a:r>
              <a:rPr lang="en-GB" dirty="0" smtClean="0"/>
              <a:t> do </a:t>
            </a:r>
            <a:r>
              <a:rPr lang="en-GB" dirty="0" err="1" smtClean="0"/>
              <a:t>trabalho</a:t>
            </a:r>
            <a:r>
              <a:rPr lang="en-GB" dirty="0" smtClean="0"/>
              <a:t> dos </a:t>
            </a:r>
            <a:r>
              <a:rPr lang="en-GB" dirty="0" err="1" smtClean="0"/>
              <a:t>professores</a:t>
            </a:r>
            <a:endParaRPr lang="en-GB" dirty="0" smtClean="0"/>
          </a:p>
          <a:p>
            <a:pPr lvl="1"/>
            <a:r>
              <a:rPr lang="en-GB" dirty="0" err="1" smtClean="0"/>
              <a:t>Moderação</a:t>
            </a:r>
            <a:r>
              <a:rPr lang="en-GB" dirty="0" smtClean="0"/>
              <a:t> do </a:t>
            </a:r>
            <a:r>
              <a:rPr lang="en-GB" dirty="0" err="1" smtClean="0"/>
              <a:t>planeamento</a:t>
            </a:r>
            <a:r>
              <a:rPr lang="en-GB" dirty="0" smtClean="0"/>
              <a:t> de </a:t>
            </a:r>
            <a:r>
              <a:rPr lang="en-GB" dirty="0" err="1" smtClean="0"/>
              <a:t>aulas</a:t>
            </a:r>
            <a:endParaRPr lang="en-GB" dirty="0" smtClean="0"/>
          </a:p>
          <a:p>
            <a:pPr lvl="1"/>
            <a:r>
              <a:rPr lang="en-GB" dirty="0" smtClean="0"/>
              <a:t>Auto-</a:t>
            </a:r>
            <a:r>
              <a:rPr lang="en-GB" dirty="0" err="1" smtClean="0"/>
              <a:t>avaliação</a:t>
            </a:r>
            <a:endParaRPr lang="en-GB" dirty="0" smtClean="0"/>
          </a:p>
          <a:p>
            <a:pPr lvl="1"/>
            <a:r>
              <a:rPr lang="en-GB" dirty="0" err="1" smtClean="0"/>
              <a:t>Avaliação</a:t>
            </a:r>
            <a:r>
              <a:rPr lang="en-GB" dirty="0" smtClean="0"/>
              <a:t> </a:t>
            </a:r>
            <a:r>
              <a:rPr lang="en-GB" dirty="0" err="1" smtClean="0"/>
              <a:t>crítica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elemntos</a:t>
            </a:r>
            <a:r>
              <a:rPr lang="en-GB" dirty="0" smtClean="0"/>
              <a:t> </a:t>
            </a:r>
            <a:r>
              <a:rPr lang="en-GB" dirty="0" err="1" smtClean="0"/>
              <a:t>externas</a:t>
            </a:r>
            <a:endParaRPr lang="en-GB" dirty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459" y="111687"/>
            <a:ext cx="1615580" cy="1579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5" y="117784"/>
            <a:ext cx="2706859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875" y="37471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Liderança</a:t>
            </a:r>
            <a:r>
              <a:rPr lang="en-GB" dirty="0" smtClean="0"/>
              <a:t> e </a:t>
            </a:r>
            <a:r>
              <a:rPr lang="en-GB" dirty="0" err="1" smtClean="0"/>
              <a:t>Gestão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68" y="1839660"/>
            <a:ext cx="9849058" cy="468925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2400" dirty="0" err="1" smtClean="0"/>
              <a:t>Clareza</a:t>
            </a:r>
            <a:r>
              <a:rPr lang="en-GB" sz="2400" dirty="0" smtClean="0"/>
              <a:t> </a:t>
            </a:r>
            <a:r>
              <a:rPr lang="en-GB" sz="2400" dirty="0" err="1" smtClean="0"/>
              <a:t>quanto</a:t>
            </a:r>
            <a:r>
              <a:rPr lang="en-GB" sz="2400" dirty="0" smtClean="0"/>
              <a:t> </a:t>
            </a:r>
            <a:r>
              <a:rPr lang="en-GB" sz="2400" dirty="0" err="1" smtClean="0"/>
              <a:t>às</a:t>
            </a:r>
            <a:r>
              <a:rPr lang="en-GB" sz="2400" dirty="0" smtClean="0"/>
              <a:t> </a:t>
            </a:r>
            <a:r>
              <a:rPr lang="en-GB" sz="2400" dirty="0" err="1" smtClean="0"/>
              <a:t>expetativas</a:t>
            </a:r>
            <a:r>
              <a:rPr lang="en-GB" sz="2400" dirty="0" smtClean="0"/>
              <a:t>, </a:t>
            </a:r>
            <a:r>
              <a:rPr lang="en-GB" sz="2400" dirty="0" err="1" smtClean="0"/>
              <a:t>funções</a:t>
            </a:r>
            <a:r>
              <a:rPr lang="en-GB" sz="2400" dirty="0" smtClean="0"/>
              <a:t> </a:t>
            </a:r>
            <a:r>
              <a:rPr lang="en-GB" sz="2400" dirty="0" smtClean="0"/>
              <a:t>e </a:t>
            </a:r>
            <a:r>
              <a:rPr lang="en-GB" sz="2400" dirty="0" err="1" smtClean="0"/>
              <a:t>responsabilidades</a:t>
            </a:r>
            <a:endParaRPr lang="en-GB" sz="2400" dirty="0" smtClean="0"/>
          </a:p>
          <a:p>
            <a:pPr lvl="1"/>
            <a:r>
              <a:rPr lang="en-GB" sz="2000" dirty="0" err="1" smtClean="0"/>
              <a:t>Liderança</a:t>
            </a:r>
            <a:r>
              <a:rPr lang="en-GB" sz="2000" dirty="0" smtClean="0"/>
              <a:t> e </a:t>
            </a:r>
            <a:r>
              <a:rPr lang="en-GB" sz="2000" dirty="0" err="1" smtClean="0"/>
              <a:t>Gestão</a:t>
            </a:r>
            <a:r>
              <a:rPr lang="en-GB" sz="2000" dirty="0" smtClean="0"/>
              <a:t> a </a:t>
            </a:r>
            <a:r>
              <a:rPr lang="en-GB" sz="2000" dirty="0" err="1" smtClean="0"/>
              <a:t>todos</a:t>
            </a:r>
            <a:r>
              <a:rPr lang="en-GB" sz="2000" dirty="0" smtClean="0"/>
              <a:t> </a:t>
            </a:r>
            <a:r>
              <a:rPr lang="en-GB" sz="2000" dirty="0" err="1" smtClean="0"/>
              <a:t>os</a:t>
            </a:r>
            <a:r>
              <a:rPr lang="en-GB" sz="2000" dirty="0" smtClean="0"/>
              <a:t> </a:t>
            </a:r>
            <a:r>
              <a:rPr lang="en-GB" sz="2000" dirty="0" err="1" smtClean="0"/>
              <a:t>níveis</a:t>
            </a:r>
            <a:endParaRPr lang="en-GB" sz="2000" dirty="0" smtClean="0"/>
          </a:p>
          <a:p>
            <a:pPr lvl="1"/>
            <a:r>
              <a:rPr lang="en-GB" sz="2000" dirty="0" err="1" smtClean="0"/>
              <a:t>Gestão</a:t>
            </a:r>
            <a:r>
              <a:rPr lang="en-GB" sz="2000" dirty="0" smtClean="0"/>
              <a:t> do </a:t>
            </a:r>
            <a:r>
              <a:rPr lang="en-GB" sz="2000" dirty="0" err="1" smtClean="0"/>
              <a:t>desempenho</a:t>
            </a:r>
            <a:endParaRPr lang="en-GB" sz="2000" dirty="0" smtClean="0"/>
          </a:p>
          <a:p>
            <a:pPr lvl="1"/>
            <a:r>
              <a:rPr lang="en-GB" sz="2000" dirty="0" err="1"/>
              <a:t>Avaliações</a:t>
            </a:r>
            <a:r>
              <a:rPr lang="en-GB" sz="2000" dirty="0"/>
              <a:t> </a:t>
            </a:r>
            <a:r>
              <a:rPr lang="en-GB" sz="2000" dirty="0" err="1"/>
              <a:t>individuais</a:t>
            </a:r>
            <a:r>
              <a:rPr lang="en-GB" sz="2000" dirty="0"/>
              <a:t> </a:t>
            </a:r>
            <a:r>
              <a:rPr lang="en-GB" sz="2000" dirty="0" smtClean="0"/>
              <a:t>dos </a:t>
            </a:r>
            <a:r>
              <a:rPr lang="en-GB" sz="2000" dirty="0" err="1" smtClean="0"/>
              <a:t>professores</a:t>
            </a:r>
            <a:endParaRPr lang="en-GB" sz="2000" dirty="0" smtClean="0"/>
          </a:p>
          <a:p>
            <a:pPr lvl="1"/>
            <a:r>
              <a:rPr lang="pt-PT" sz="2000" dirty="0"/>
              <a:t>Prioridades para o desenvolvimento </a:t>
            </a:r>
            <a:r>
              <a:rPr lang="pt-PT" sz="2000" dirty="0" smtClean="0"/>
              <a:t>de pessoal</a:t>
            </a:r>
            <a:endParaRPr lang="pt-PT" sz="2000" dirty="0" smtClean="0"/>
          </a:p>
          <a:p>
            <a:pPr lvl="1"/>
            <a:r>
              <a:rPr lang="pt-PT" sz="2000" dirty="0" smtClean="0"/>
              <a:t>Alocar tempo </a:t>
            </a:r>
            <a:r>
              <a:rPr lang="pt-PT" sz="2000" dirty="0"/>
              <a:t>para o desenvolvimento </a:t>
            </a:r>
            <a:r>
              <a:rPr lang="pt-PT" sz="2000" dirty="0" smtClean="0"/>
              <a:t>de pessoal</a:t>
            </a:r>
          </a:p>
          <a:p>
            <a:r>
              <a:rPr lang="en-GB" sz="2800" dirty="0" err="1" smtClean="0"/>
              <a:t>Sistemas</a:t>
            </a:r>
            <a:r>
              <a:rPr lang="en-GB" sz="2800" dirty="0" smtClean="0"/>
              <a:t> de </a:t>
            </a:r>
            <a:r>
              <a:rPr lang="en-GB" sz="2800" dirty="0" err="1" smtClean="0"/>
              <a:t>comunicação</a:t>
            </a:r>
            <a:r>
              <a:rPr lang="en-GB" sz="2800" dirty="0" smtClean="0"/>
              <a:t> </a:t>
            </a:r>
            <a:r>
              <a:rPr lang="en-GB" sz="2800" dirty="0" err="1" smtClean="0"/>
              <a:t>bons</a:t>
            </a:r>
            <a:r>
              <a:rPr lang="en-GB" sz="2800" dirty="0" smtClean="0"/>
              <a:t> e </a:t>
            </a:r>
            <a:r>
              <a:rPr lang="en-GB" sz="2800" dirty="0" err="1" smtClean="0"/>
              <a:t>consistentes</a:t>
            </a:r>
            <a:endParaRPr lang="en-GB" sz="2800" dirty="0" smtClean="0"/>
          </a:p>
          <a:p>
            <a:pPr lvl="1"/>
            <a:r>
              <a:rPr lang="en-GB" sz="1600" dirty="0" err="1" smtClean="0"/>
              <a:t>Conferências</a:t>
            </a:r>
            <a:r>
              <a:rPr lang="en-GB" sz="1600" dirty="0" smtClean="0"/>
              <a:t> de </a:t>
            </a:r>
            <a:r>
              <a:rPr lang="en-GB" sz="1600" dirty="0" err="1" smtClean="0"/>
              <a:t>equipas</a:t>
            </a:r>
            <a:r>
              <a:rPr lang="en-GB" sz="1600" dirty="0" smtClean="0"/>
              <a:t>, </a:t>
            </a:r>
            <a:r>
              <a:rPr lang="en-GB" sz="1600" dirty="0" err="1" smtClean="0"/>
              <a:t>Sessões</a:t>
            </a:r>
            <a:r>
              <a:rPr lang="en-GB" sz="1600" dirty="0" smtClean="0"/>
              <a:t> de </a:t>
            </a:r>
            <a:r>
              <a:rPr lang="en-GB" sz="1600" dirty="0" err="1" smtClean="0"/>
              <a:t>informação</a:t>
            </a:r>
            <a:r>
              <a:rPr lang="en-GB" sz="1600" dirty="0" smtClean="0"/>
              <a:t> e </a:t>
            </a:r>
            <a:r>
              <a:rPr lang="en-GB" sz="1600" dirty="0" err="1" smtClean="0"/>
              <a:t>Sínteses</a:t>
            </a:r>
            <a:endParaRPr lang="en-GB" sz="2000" dirty="0" smtClean="0"/>
          </a:p>
          <a:p>
            <a:r>
              <a:rPr lang="en-GB" sz="2400" dirty="0" err="1" smtClean="0"/>
              <a:t>Organização</a:t>
            </a:r>
            <a:r>
              <a:rPr lang="en-GB" sz="2400" dirty="0" smtClean="0"/>
              <a:t> </a:t>
            </a:r>
            <a:r>
              <a:rPr lang="en-GB" sz="2400" dirty="0" smtClean="0"/>
              <a:t>de </a:t>
            </a:r>
            <a:r>
              <a:rPr lang="en-GB" sz="2400" dirty="0" err="1" smtClean="0"/>
              <a:t>estruturas</a:t>
            </a:r>
            <a:r>
              <a:rPr lang="en-GB" sz="2400" dirty="0" smtClean="0"/>
              <a:t>:</a:t>
            </a:r>
          </a:p>
          <a:p>
            <a:pPr lvl="1"/>
            <a:r>
              <a:rPr lang="en-GB" sz="2000" dirty="0" err="1" smtClean="0"/>
              <a:t>Corpo</a:t>
            </a:r>
            <a:r>
              <a:rPr lang="en-GB" sz="2000" dirty="0" smtClean="0"/>
              <a:t> </a:t>
            </a:r>
            <a:r>
              <a:rPr lang="en-GB" sz="2000" dirty="0" err="1" smtClean="0"/>
              <a:t>docente</a:t>
            </a:r>
            <a:endParaRPr lang="en-GB" sz="2000" dirty="0"/>
          </a:p>
          <a:p>
            <a:pPr lvl="1"/>
            <a:r>
              <a:rPr lang="en-GB" sz="2000" dirty="0" err="1" smtClean="0"/>
              <a:t>Instalações</a:t>
            </a:r>
            <a:endParaRPr lang="en-GB" sz="2000" dirty="0"/>
          </a:p>
          <a:p>
            <a:pPr lvl="1"/>
            <a:r>
              <a:rPr lang="en-GB" sz="2000" dirty="0" smtClean="0"/>
              <a:t>De </a:t>
            </a:r>
            <a:r>
              <a:rPr lang="en-GB" sz="2000" dirty="0" err="1" smtClean="0"/>
              <a:t>pessoal</a:t>
            </a:r>
            <a:r>
              <a:rPr lang="en-GB" sz="2000" dirty="0" smtClean="0"/>
              <a:t> com </a:t>
            </a:r>
            <a:r>
              <a:rPr lang="en-GB" sz="2000" dirty="0" err="1" smtClean="0"/>
              <a:t>interligação</a:t>
            </a:r>
            <a:endParaRPr lang="en-GB" sz="2000" dirty="0" smtClean="0"/>
          </a:p>
          <a:p>
            <a:r>
              <a:rPr lang="en-GB" sz="2400" dirty="0" err="1" smtClean="0"/>
              <a:t>Capacitar</a:t>
            </a:r>
            <a:r>
              <a:rPr lang="en-GB" sz="2400" dirty="0" smtClean="0"/>
              <a:t> </a:t>
            </a:r>
            <a:r>
              <a:rPr lang="en-GB" sz="2400" dirty="0" err="1" smtClean="0"/>
              <a:t>os</a:t>
            </a:r>
            <a:r>
              <a:rPr lang="en-GB" sz="2400" dirty="0" smtClean="0"/>
              <a:t> </a:t>
            </a:r>
            <a:r>
              <a:rPr lang="en-GB" sz="2400" dirty="0" err="1" smtClean="0"/>
              <a:t>estudantes</a:t>
            </a:r>
            <a:r>
              <a:rPr lang="en-GB" sz="2400" dirty="0" smtClean="0"/>
              <a:t> para a </a:t>
            </a:r>
            <a:r>
              <a:rPr lang="en-GB" sz="2400" dirty="0" err="1" smtClean="0"/>
              <a:t>liderança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102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889" y="341468"/>
            <a:ext cx="8229600" cy="1143000"/>
          </a:xfrm>
        </p:spPr>
        <p:txBody>
          <a:bodyPr/>
          <a:lstStyle/>
          <a:p>
            <a:r>
              <a:rPr lang="en-GB" dirty="0" err="1" smtClean="0"/>
              <a:t>Ensino</a:t>
            </a:r>
            <a:r>
              <a:rPr lang="en-GB" dirty="0" smtClean="0"/>
              <a:t> e </a:t>
            </a:r>
            <a:r>
              <a:rPr lang="en-GB" dirty="0" err="1" smtClean="0"/>
              <a:t>Aprendizagem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418" y="1675050"/>
            <a:ext cx="9849058" cy="71045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sz="2400" dirty="0" err="1" smtClean="0"/>
              <a:t>Enfoque</a:t>
            </a:r>
            <a:r>
              <a:rPr lang="en-GB" sz="2400" dirty="0" smtClean="0"/>
              <a:t> </a:t>
            </a:r>
            <a:r>
              <a:rPr lang="en-GB" sz="2400" dirty="0" err="1" smtClean="0"/>
              <a:t>intransigente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qualidade</a:t>
            </a:r>
            <a:r>
              <a:rPr lang="en-GB" sz="2400" dirty="0" smtClean="0"/>
              <a:t> do </a:t>
            </a:r>
            <a:r>
              <a:rPr lang="en-GB" sz="2400" dirty="0" err="1" smtClean="0"/>
              <a:t>ensino</a:t>
            </a:r>
            <a:r>
              <a:rPr lang="en-GB" sz="2400" dirty="0" smtClean="0"/>
              <a:t> e da </a:t>
            </a:r>
            <a:r>
              <a:rPr lang="en-GB" sz="2400" dirty="0" err="1" smtClean="0"/>
              <a:t>aprendizagem</a:t>
            </a:r>
            <a:r>
              <a:rPr lang="en-GB" sz="2400" dirty="0" smtClean="0"/>
              <a:t>: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12" y="2385509"/>
            <a:ext cx="11680875" cy="35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006" y="181521"/>
            <a:ext cx="7851198" cy="1325563"/>
          </a:xfrm>
        </p:spPr>
        <p:txBody>
          <a:bodyPr>
            <a:noAutofit/>
          </a:bodyPr>
          <a:lstStyle/>
          <a:p>
            <a:pPr algn="ctr"/>
            <a:r>
              <a:rPr lang="en-GB" dirty="0" err="1" smtClean="0"/>
              <a:t>Celebrar</a:t>
            </a:r>
            <a:r>
              <a:rPr lang="en-GB" dirty="0" smtClean="0"/>
              <a:t> o </a:t>
            </a:r>
            <a:r>
              <a:rPr lang="en-GB" dirty="0" err="1" smtClean="0"/>
              <a:t>sucesso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58" y="1425056"/>
            <a:ext cx="4886385" cy="5066734"/>
          </a:xfrm>
          <a:solidFill>
            <a:schemeClr val="bg1">
              <a:lumMod val="95000"/>
            </a:schemeClr>
          </a:solidFill>
        </p:spPr>
        <p:txBody>
          <a:bodyPr>
            <a:normAutofit fontScale="92500"/>
          </a:bodyPr>
          <a:lstStyle/>
          <a:p>
            <a:pPr marL="285750" indent="-285750">
              <a:lnSpc>
                <a:spcPct val="120000"/>
              </a:lnSpc>
            </a:pPr>
            <a:r>
              <a:rPr lang="en-GB" dirty="0" err="1" smtClean="0"/>
              <a:t>Resultados</a:t>
            </a:r>
            <a:r>
              <a:rPr lang="en-GB" dirty="0" smtClean="0"/>
              <a:t> GCSE </a:t>
            </a:r>
            <a:r>
              <a:rPr lang="en-GB" dirty="0"/>
              <a:t>2014</a:t>
            </a:r>
            <a:r>
              <a:rPr lang="en-GB" sz="21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GB" sz="2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2100" dirty="0" smtClean="0">
                <a:solidFill>
                  <a:schemeClr val="bg2">
                    <a:lumMod val="25000"/>
                  </a:schemeClr>
                </a:solidFill>
              </a:rPr>
              <a:t>- 48% </a:t>
            </a:r>
            <a:r>
              <a:rPr lang="en-GB" sz="2100" dirty="0">
                <a:solidFill>
                  <a:schemeClr val="bg2">
                    <a:lumMod val="25000"/>
                  </a:schemeClr>
                </a:solidFill>
              </a:rPr>
              <a:t>A*-C </a:t>
            </a:r>
            <a:r>
              <a:rPr lang="en-GB" sz="2100" dirty="0" err="1" smtClean="0">
                <a:solidFill>
                  <a:schemeClr val="bg2">
                    <a:lumMod val="25000"/>
                  </a:schemeClr>
                </a:solidFill>
              </a:rPr>
              <a:t>em</a:t>
            </a:r>
            <a:r>
              <a:rPr lang="en-GB" sz="21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100" dirty="0">
                <a:solidFill>
                  <a:schemeClr val="bg2">
                    <a:lumMod val="25000"/>
                  </a:schemeClr>
                </a:solidFill>
              </a:rPr>
              <a:t>5 </a:t>
            </a:r>
            <a:r>
              <a:rPr lang="en-GB" sz="2100" dirty="0" err="1" smtClean="0">
                <a:solidFill>
                  <a:schemeClr val="bg2">
                    <a:lumMod val="25000"/>
                  </a:schemeClr>
                </a:solidFill>
              </a:rPr>
              <a:t>disciplinas</a:t>
            </a:r>
            <a:r>
              <a:rPr lang="en-GB" sz="21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100" dirty="0" err="1" smtClean="0">
                <a:solidFill>
                  <a:schemeClr val="bg2">
                    <a:lumMod val="25000"/>
                  </a:schemeClr>
                </a:solidFill>
              </a:rPr>
              <a:t>incluindo</a:t>
            </a:r>
            <a:r>
              <a:rPr lang="en-GB" sz="21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GB" sz="21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GB" sz="2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21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GB" sz="2100" dirty="0" err="1" smtClean="0">
                <a:solidFill>
                  <a:schemeClr val="bg2">
                    <a:lumMod val="25000"/>
                  </a:schemeClr>
                </a:solidFill>
              </a:rPr>
              <a:t>Inglês</a:t>
            </a:r>
            <a:r>
              <a:rPr lang="en-GB" sz="2100" dirty="0" smtClean="0">
                <a:solidFill>
                  <a:schemeClr val="bg2">
                    <a:lumMod val="25000"/>
                  </a:schemeClr>
                </a:solidFill>
              </a:rPr>
              <a:t> e </a:t>
            </a:r>
            <a:r>
              <a:rPr lang="en-GB" sz="2100" dirty="0" err="1" smtClean="0">
                <a:solidFill>
                  <a:schemeClr val="bg2">
                    <a:lumMod val="25000"/>
                  </a:schemeClr>
                </a:solidFill>
              </a:rPr>
              <a:t>Matemática</a:t>
            </a:r>
            <a:r>
              <a:rPr lang="en-GB" sz="21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GB" sz="2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21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en-GB" sz="2100" dirty="0" smtClean="0">
                <a:solidFill>
                  <a:schemeClr val="bg2">
                    <a:lumMod val="25000"/>
                  </a:schemeClr>
                </a:solidFill>
              </a:rPr>
              <a:t>Top 5</a:t>
            </a:r>
            <a:r>
              <a:rPr lang="en-GB" sz="2100" dirty="0">
                <a:solidFill>
                  <a:schemeClr val="bg2">
                    <a:lumMod val="25000"/>
                  </a:schemeClr>
                </a:solidFill>
              </a:rPr>
              <a:t>% of schools for pupil </a:t>
            </a:r>
            <a:r>
              <a:rPr lang="en-GB" sz="2100" dirty="0" smtClean="0">
                <a:solidFill>
                  <a:schemeClr val="bg2">
                    <a:lumMod val="25000"/>
                  </a:schemeClr>
                </a:solidFill>
              </a:rPr>
              <a:t>progress</a:t>
            </a:r>
          </a:p>
          <a:p>
            <a:pPr marL="285750" indent="-285750">
              <a:lnSpc>
                <a:spcPct val="120000"/>
              </a:lnSpc>
            </a:pPr>
            <a:r>
              <a:rPr lang="en-GB" dirty="0"/>
              <a:t>IB </a:t>
            </a:r>
            <a:r>
              <a:rPr lang="en-GB" dirty="0" smtClean="0"/>
              <a:t>– </a:t>
            </a:r>
            <a:r>
              <a:rPr lang="en-GB" dirty="0" err="1" smtClean="0"/>
              <a:t>estatuto</a:t>
            </a:r>
            <a:r>
              <a:rPr lang="en-GB" dirty="0" smtClean="0"/>
              <a:t> de </a:t>
            </a:r>
            <a:r>
              <a:rPr lang="en-GB" dirty="0" err="1" smtClean="0"/>
              <a:t>escola</a:t>
            </a:r>
            <a:r>
              <a:rPr lang="en-GB" dirty="0" smtClean="0"/>
              <a:t> </a:t>
            </a:r>
            <a:r>
              <a:rPr lang="en-GB" dirty="0" err="1" smtClean="0"/>
              <a:t>mundial</a:t>
            </a:r>
            <a:endParaRPr lang="en-GB" dirty="0" smtClean="0"/>
          </a:p>
          <a:p>
            <a:pPr marL="285750" indent="-285750">
              <a:lnSpc>
                <a:spcPct val="120000"/>
              </a:lnSpc>
            </a:pPr>
            <a:r>
              <a:rPr lang="en-GB" dirty="0" err="1" smtClean="0"/>
              <a:t>Avaliação</a:t>
            </a:r>
            <a:r>
              <a:rPr lang="en-GB" dirty="0" smtClean="0"/>
              <a:t> de </a:t>
            </a:r>
            <a:r>
              <a:rPr lang="en-GB" dirty="0" err="1" smtClean="0"/>
              <a:t>Bom</a:t>
            </a:r>
            <a:r>
              <a:rPr lang="en-GB" dirty="0" smtClean="0"/>
              <a:t>/</a:t>
            </a:r>
            <a:r>
              <a:rPr lang="en-GB" dirty="0" err="1" smtClean="0"/>
              <a:t>Excecional</a:t>
            </a:r>
            <a:r>
              <a:rPr lang="en-GB" dirty="0" smtClean="0"/>
              <a:t> pela </a:t>
            </a:r>
            <a:r>
              <a:rPr lang="en-GB" dirty="0" err="1" smtClean="0"/>
              <a:t>Inspeção</a:t>
            </a:r>
            <a:endParaRPr lang="en-GB" dirty="0"/>
          </a:p>
          <a:p>
            <a:pPr marL="285750" indent="-285750">
              <a:lnSpc>
                <a:spcPct val="120000"/>
              </a:lnSpc>
            </a:pPr>
            <a:r>
              <a:rPr lang="en-GB" sz="2700" dirty="0" err="1" smtClean="0"/>
              <a:t>Excesso</a:t>
            </a:r>
            <a:r>
              <a:rPr lang="en-GB" sz="2700" dirty="0" smtClean="0"/>
              <a:t> de </a:t>
            </a:r>
            <a:r>
              <a:rPr lang="en-GB" sz="2700" dirty="0" err="1" smtClean="0"/>
              <a:t>inscrições</a:t>
            </a:r>
            <a:r>
              <a:rPr lang="en-GB" sz="2700" dirty="0" smtClean="0"/>
              <a:t> no </a:t>
            </a:r>
            <a:r>
              <a:rPr lang="en-GB" sz="2700" dirty="0" err="1" smtClean="0"/>
              <a:t>ano</a:t>
            </a:r>
            <a:r>
              <a:rPr lang="en-GB" sz="2700" dirty="0" smtClean="0"/>
              <a:t> </a:t>
            </a:r>
            <a:r>
              <a:rPr lang="en-GB" sz="2700" dirty="0" smtClean="0"/>
              <a:t> </a:t>
            </a:r>
            <a:r>
              <a:rPr lang="en-GB" sz="2700" dirty="0" smtClean="0"/>
              <a:t>7 2014 </a:t>
            </a:r>
            <a:r>
              <a:rPr lang="en-GB" sz="1900" dirty="0" smtClean="0"/>
              <a:t>(180 + </a:t>
            </a:r>
            <a:r>
              <a:rPr lang="en-GB" sz="1900" dirty="0" smtClean="0"/>
              <a:t>in 2014)</a:t>
            </a:r>
            <a:endParaRPr lang="en-GB" sz="1900" dirty="0"/>
          </a:p>
          <a:p>
            <a:r>
              <a:rPr lang="en-GB" dirty="0"/>
              <a:t> </a:t>
            </a:r>
            <a:r>
              <a:rPr lang="en-GB" dirty="0" smtClean="0"/>
              <a:t>80% </a:t>
            </a:r>
            <a:r>
              <a:rPr lang="en-GB" dirty="0" smtClean="0"/>
              <a:t>de </a:t>
            </a:r>
            <a:r>
              <a:rPr lang="en-GB" dirty="0" err="1" smtClean="0"/>
              <a:t>aulas</a:t>
            </a:r>
            <a:r>
              <a:rPr lang="en-GB" dirty="0" smtClean="0"/>
              <a:t> </a:t>
            </a:r>
            <a:r>
              <a:rPr lang="en-GB" dirty="0" err="1" smtClean="0"/>
              <a:t>excecionais</a:t>
            </a:r>
            <a:endParaRPr lang="en-GB" dirty="0"/>
          </a:p>
          <a:p>
            <a:endParaRPr lang="en-GB" dirty="0" smtClean="0"/>
          </a:p>
          <a:p>
            <a:endParaRPr lang="en-GB" sz="2000" dirty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69" y="1402926"/>
            <a:ext cx="3816481" cy="2145211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954" y="2576581"/>
            <a:ext cx="3926795" cy="240030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0"/>
          <a:stretch/>
        </p:blipFill>
        <p:spPr>
          <a:xfrm>
            <a:off x="5363269" y="4361569"/>
            <a:ext cx="3871639" cy="2283898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092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338" y="243262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+mn-lt"/>
              </a:rPr>
              <a:t>Um </a:t>
            </a:r>
            <a:r>
              <a:rPr lang="en-GB" sz="4000" dirty="0" err="1" smtClean="0">
                <a:latin typeface="+mn-lt"/>
              </a:rPr>
              <a:t>Mundo</a:t>
            </a:r>
            <a:r>
              <a:rPr lang="en-GB" sz="4000" dirty="0" smtClean="0">
                <a:latin typeface="+mn-lt"/>
              </a:rPr>
              <a:t> de </a:t>
            </a:r>
            <a:r>
              <a:rPr lang="en-GB" sz="4000" dirty="0" err="1" smtClean="0">
                <a:latin typeface="+mn-lt"/>
              </a:rPr>
              <a:t>oportunidades</a:t>
            </a:r>
            <a:endParaRPr lang="en-GB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263" y="1568825"/>
            <a:ext cx="4527484" cy="4730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 err="1" smtClean="0"/>
              <a:t>Ligações</a:t>
            </a:r>
            <a:r>
              <a:rPr lang="en-GB" dirty="0" smtClean="0"/>
              <a:t> </a:t>
            </a:r>
            <a:r>
              <a:rPr lang="en-GB" dirty="0" err="1" smtClean="0"/>
              <a:t>externas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 smtClean="0"/>
              <a:t>Embaixadores</a:t>
            </a:r>
            <a:r>
              <a:rPr lang="en-GB" dirty="0" smtClean="0"/>
              <a:t> STEM </a:t>
            </a:r>
            <a:r>
              <a:rPr lang="en-GB" dirty="0"/>
              <a:t>	</a:t>
            </a:r>
            <a:r>
              <a:rPr lang="en-GB" dirty="0" err="1" smtClean="0"/>
              <a:t>Universidades</a:t>
            </a:r>
            <a:endParaRPr lang="en-GB" dirty="0" smtClean="0"/>
          </a:p>
          <a:p>
            <a:r>
              <a:rPr lang="en-GB" dirty="0" err="1" smtClean="0"/>
              <a:t>Parcerias</a:t>
            </a:r>
            <a:r>
              <a:rPr lang="en-GB" dirty="0" smtClean="0"/>
              <a:t> </a:t>
            </a:r>
            <a:r>
              <a:rPr lang="en-GB" dirty="0" err="1" smtClean="0"/>
              <a:t>criativas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Atividades</a:t>
            </a:r>
            <a:r>
              <a:rPr lang="en-GB" dirty="0" smtClean="0"/>
              <a:t> extra-</a:t>
            </a:r>
            <a:r>
              <a:rPr lang="en-GB" dirty="0" err="1" smtClean="0"/>
              <a:t>curriculares</a:t>
            </a:r>
            <a:endParaRPr lang="en-GB" dirty="0" smtClean="0"/>
          </a:p>
          <a:p>
            <a:pPr lvl="1"/>
            <a:r>
              <a:rPr lang="en-GB" dirty="0" smtClean="0"/>
              <a:t>70 + </a:t>
            </a:r>
            <a:r>
              <a:rPr lang="en-GB" dirty="0" err="1" smtClean="0"/>
              <a:t>clubes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err="1" smtClean="0"/>
              <a:t>Viagens</a:t>
            </a:r>
            <a:r>
              <a:rPr lang="en-GB" dirty="0" smtClean="0"/>
              <a:t> </a:t>
            </a:r>
            <a:r>
              <a:rPr lang="en-GB" dirty="0" err="1" smtClean="0"/>
              <a:t>ao</a:t>
            </a:r>
            <a:r>
              <a:rPr lang="en-GB" dirty="0" smtClean="0"/>
              <a:t> </a:t>
            </a:r>
            <a:r>
              <a:rPr lang="en-GB" dirty="0" err="1" smtClean="0"/>
              <a:t>estrangeiro</a:t>
            </a:r>
            <a:endParaRPr lang="en-GB" dirty="0" smtClean="0"/>
          </a:p>
          <a:p>
            <a:r>
              <a:rPr lang="en-GB" dirty="0" err="1" smtClean="0"/>
              <a:t>Prémio</a:t>
            </a:r>
            <a:r>
              <a:rPr lang="en-GB" dirty="0" smtClean="0"/>
              <a:t> Duke de Edinburgh 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475" y="3739182"/>
            <a:ext cx="1659976" cy="2494653"/>
          </a:xfrm>
          <a:prstGeom prst="rect">
            <a:avLst/>
          </a:prstGeom>
          <a:effectLst>
            <a:glow rad="63500">
              <a:schemeClr val="accent6"/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5" y="1478189"/>
            <a:ext cx="1366007" cy="2052870"/>
          </a:xfrm>
          <a:prstGeom prst="rect">
            <a:avLst/>
          </a:prstGeom>
          <a:effectLst>
            <a:glow rad="63500">
              <a:schemeClr val="accent1">
                <a:lumMod val="75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2183" y="3822923"/>
            <a:ext cx="4181456" cy="2450929"/>
          </a:xfrm>
          <a:prstGeom prst="rect">
            <a:avLst/>
          </a:prstGeom>
          <a:ln w="22225">
            <a:solidFill>
              <a:srgbClr val="FFFF00"/>
            </a:solidFill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52" y="1512997"/>
            <a:ext cx="3445777" cy="1936842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0109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417" y="239248"/>
            <a:ext cx="10515600" cy="1325563"/>
          </a:xfrm>
        </p:spPr>
        <p:txBody>
          <a:bodyPr/>
          <a:lstStyle/>
          <a:p>
            <a:r>
              <a:rPr lang="en-GB" dirty="0" smtClean="0"/>
              <a:t>Um </a:t>
            </a:r>
            <a:r>
              <a:rPr lang="en-GB" dirty="0" err="1" smtClean="0"/>
              <a:t>Mundo</a:t>
            </a:r>
            <a:r>
              <a:rPr lang="en-GB" dirty="0" smtClean="0"/>
              <a:t> de </a:t>
            </a:r>
            <a:r>
              <a:rPr lang="en-GB" dirty="0" err="1" smtClean="0"/>
              <a:t>oportunidades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963"/>
            <a:ext cx="8436429" cy="4730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 sz="1000" dirty="0" smtClean="0"/>
          </a:p>
          <a:p>
            <a:pPr>
              <a:lnSpc>
                <a:spcPct val="100000"/>
              </a:lnSpc>
            </a:pPr>
            <a:r>
              <a:rPr lang="en-GB" dirty="0" err="1" smtClean="0"/>
              <a:t>Sucesso</a:t>
            </a:r>
            <a:r>
              <a:rPr lang="en-GB" dirty="0" smtClean="0"/>
              <a:t> </a:t>
            </a:r>
            <a:r>
              <a:rPr lang="en-GB" dirty="0" err="1" smtClean="0"/>
              <a:t>desportivo</a:t>
            </a:r>
            <a:endParaRPr lang="en-GB" dirty="0" smtClean="0"/>
          </a:p>
          <a:p>
            <a:pPr>
              <a:lnSpc>
                <a:spcPct val="100000"/>
              </a:lnSpc>
            </a:pPr>
            <a:r>
              <a:rPr lang="en-GB" dirty="0" err="1" smtClean="0"/>
              <a:t>Liderança</a:t>
            </a:r>
            <a:r>
              <a:rPr lang="en-GB" dirty="0" smtClean="0"/>
              <a:t> </a:t>
            </a:r>
            <a:r>
              <a:rPr lang="en-GB" dirty="0" err="1" smtClean="0"/>
              <a:t>estudantil</a:t>
            </a:r>
            <a:endParaRPr lang="en-GB" dirty="0"/>
          </a:p>
          <a:p>
            <a:r>
              <a:rPr lang="en-GB" dirty="0" err="1" smtClean="0"/>
              <a:t>Inovação</a:t>
            </a:r>
            <a:r>
              <a:rPr lang="en-GB" dirty="0" smtClean="0"/>
              <a:t> </a:t>
            </a:r>
            <a:r>
              <a:rPr lang="en-GB" dirty="0" err="1" smtClean="0"/>
              <a:t>técnica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398" y="1446963"/>
            <a:ext cx="3426289" cy="2279899"/>
          </a:xfrm>
          <a:prstGeom prst="rect">
            <a:avLst/>
          </a:prstGeom>
          <a:ln w="22225">
            <a:solidFill>
              <a:schemeClr val="accent6"/>
            </a:solidFill>
          </a:ln>
        </p:spPr>
      </p:pic>
      <p:pic>
        <p:nvPicPr>
          <p:cNvPr id="10" name="Content Placeholder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14" y="1564811"/>
            <a:ext cx="2599738" cy="4324102"/>
          </a:xfrm>
          <a:prstGeom prst="rect">
            <a:avLst/>
          </a:prstGeom>
          <a:effectLst>
            <a:glow rad="63500">
              <a:srgbClr val="FF0000"/>
            </a:glow>
          </a:effectLst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66" y="3470056"/>
            <a:ext cx="4265502" cy="2451618"/>
          </a:xfrm>
          <a:prstGeom prst="rect">
            <a:avLst/>
          </a:prstGeom>
          <a:ln w="22225">
            <a:solidFill>
              <a:schemeClr val="accent6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398" y="3880782"/>
            <a:ext cx="3432932" cy="2040892"/>
          </a:xfrm>
          <a:prstGeom prst="rect">
            <a:avLst/>
          </a:prstGeom>
          <a:ln w="2222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2722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429" y="50505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dirty="0" err="1" smtClean="0">
                <a:latin typeface="+mn-lt"/>
              </a:rPr>
              <a:t>Avaliação</a:t>
            </a:r>
            <a:r>
              <a:rPr lang="en-GB" dirty="0" smtClean="0">
                <a:latin typeface="+mn-lt"/>
              </a:rPr>
              <a:t> da </a:t>
            </a:r>
            <a:r>
              <a:rPr lang="en-GB" dirty="0" err="1" smtClean="0">
                <a:latin typeface="+mn-lt"/>
              </a:rPr>
              <a:t>Inspeção</a:t>
            </a:r>
            <a:endParaRPr lang="en-GB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1148" y="1825625"/>
            <a:ext cx="10472651" cy="477592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O </a:t>
            </a:r>
            <a:r>
              <a:rPr lang="en-GB" dirty="0" err="1" smtClean="0"/>
              <a:t>impacto</a:t>
            </a:r>
            <a:r>
              <a:rPr lang="en-GB" dirty="0" smtClean="0"/>
              <a:t> da </a:t>
            </a:r>
            <a:r>
              <a:rPr lang="en-GB" dirty="0" err="1" smtClean="0"/>
              <a:t>liderança</a:t>
            </a:r>
            <a:r>
              <a:rPr lang="en-GB" dirty="0" smtClean="0"/>
              <a:t> </a:t>
            </a:r>
            <a:r>
              <a:rPr lang="en-GB" dirty="0" err="1" smtClean="0"/>
              <a:t>excelente</a:t>
            </a:r>
            <a:r>
              <a:rPr lang="en-GB" dirty="0" smtClean="0"/>
              <a:t> é </a:t>
            </a:r>
            <a:r>
              <a:rPr lang="en-GB" dirty="0" err="1" smtClean="0"/>
              <a:t>evidente</a:t>
            </a:r>
            <a:r>
              <a:rPr lang="en-GB" dirty="0" smtClean="0"/>
              <a:t> </a:t>
            </a:r>
            <a:r>
              <a:rPr lang="en-GB" dirty="0" err="1" smtClean="0"/>
              <a:t>nos</a:t>
            </a:r>
            <a:r>
              <a:rPr lang="en-GB" dirty="0" smtClean="0"/>
              <a:t> </a:t>
            </a:r>
            <a:r>
              <a:rPr lang="en-GB" dirty="0" err="1" smtClean="0"/>
              <a:t>resultados</a:t>
            </a:r>
            <a:r>
              <a:rPr lang="en-GB" dirty="0" smtClean="0"/>
              <a:t> </a:t>
            </a:r>
            <a:r>
              <a:rPr lang="en-GB" dirty="0" err="1" smtClean="0"/>
              <a:t>transformados</a:t>
            </a:r>
            <a:r>
              <a:rPr lang="en-GB" dirty="0" smtClean="0"/>
              <a:t> dos </a:t>
            </a:r>
            <a:r>
              <a:rPr lang="en-GB" dirty="0" err="1" smtClean="0"/>
              <a:t>estudantes</a:t>
            </a:r>
            <a:r>
              <a:rPr lang="en-GB" dirty="0" smtClean="0"/>
              <a:t> e a </a:t>
            </a:r>
            <a:r>
              <a:rPr lang="en-GB" dirty="0" err="1" smtClean="0"/>
              <a:t>equidade</a:t>
            </a:r>
            <a:r>
              <a:rPr lang="en-GB" dirty="0" smtClean="0"/>
              <a:t> de </a:t>
            </a:r>
            <a:r>
              <a:rPr lang="en-GB" dirty="0" err="1" smtClean="0"/>
              <a:t>oportunidades</a:t>
            </a:r>
            <a:r>
              <a:rPr lang="en-GB" dirty="0" smtClean="0"/>
              <a:t>.</a:t>
            </a:r>
          </a:p>
          <a:p>
            <a:pPr algn="just"/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lideres</a:t>
            </a:r>
            <a:r>
              <a:rPr lang="en-GB" dirty="0" smtClean="0"/>
              <a:t> </a:t>
            </a:r>
            <a:r>
              <a:rPr lang="en-GB" dirty="0" err="1" smtClean="0"/>
              <a:t>são</a:t>
            </a:r>
            <a:r>
              <a:rPr lang="en-GB" dirty="0" smtClean="0"/>
              <a:t> </a:t>
            </a:r>
            <a:r>
              <a:rPr lang="en-GB" dirty="0" err="1" smtClean="0"/>
              <a:t>altamente</a:t>
            </a:r>
            <a:r>
              <a:rPr lang="en-GB" dirty="0" smtClean="0"/>
              <a:t> </a:t>
            </a:r>
            <a:r>
              <a:rPr lang="en-GB" dirty="0" err="1" smtClean="0"/>
              <a:t>ambiciosos</a:t>
            </a:r>
            <a:r>
              <a:rPr lang="en-GB" dirty="0" smtClean="0"/>
              <a:t> </a:t>
            </a:r>
            <a:r>
              <a:rPr lang="en-GB" dirty="0" err="1" smtClean="0"/>
              <a:t>relativamente</a:t>
            </a:r>
            <a:r>
              <a:rPr lang="en-GB" dirty="0" smtClean="0"/>
              <a:t> </a:t>
            </a:r>
            <a:r>
              <a:rPr lang="en-GB" dirty="0" err="1" smtClean="0"/>
              <a:t>ao</a:t>
            </a:r>
            <a:r>
              <a:rPr lang="en-GB" dirty="0" smtClean="0"/>
              <a:t> </a:t>
            </a:r>
            <a:r>
              <a:rPr lang="en-GB" dirty="0" err="1" smtClean="0"/>
              <a:t>sucesso</a:t>
            </a:r>
            <a:r>
              <a:rPr lang="en-GB" dirty="0" smtClean="0"/>
              <a:t> de </a:t>
            </a:r>
            <a:r>
              <a:rPr lang="en-GB" dirty="0" err="1" smtClean="0"/>
              <a:t>cada</a:t>
            </a:r>
            <a:r>
              <a:rPr lang="en-GB" dirty="0" smtClean="0"/>
              <a:t> </a:t>
            </a:r>
            <a:r>
              <a:rPr lang="en-GB" dirty="0" err="1" smtClean="0"/>
              <a:t>estudante</a:t>
            </a:r>
            <a:r>
              <a:rPr lang="en-GB" dirty="0" smtClean="0"/>
              <a:t>. </a:t>
            </a:r>
            <a:r>
              <a:rPr lang="en-GB" dirty="0" err="1" smtClean="0"/>
              <a:t>Instilaram</a:t>
            </a:r>
            <a:r>
              <a:rPr lang="en-GB" dirty="0" smtClean="0"/>
              <a:t> </a:t>
            </a:r>
            <a:r>
              <a:rPr lang="en-GB" dirty="0" err="1" smtClean="0"/>
              <a:t>elevadas</a:t>
            </a:r>
            <a:r>
              <a:rPr lang="en-GB" dirty="0" smtClean="0"/>
              <a:t> </a:t>
            </a:r>
            <a:r>
              <a:rPr lang="en-GB" dirty="0" err="1" smtClean="0"/>
              <a:t>expetativas</a:t>
            </a:r>
            <a:r>
              <a:rPr lang="en-GB" dirty="0" smtClean="0"/>
              <a:t> e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abordagem</a:t>
            </a:r>
            <a:r>
              <a:rPr lang="en-GB" dirty="0" smtClean="0"/>
              <a:t> de ‘</a:t>
            </a:r>
            <a:r>
              <a:rPr lang="en-GB" dirty="0" err="1" smtClean="0"/>
              <a:t>não</a:t>
            </a:r>
            <a:r>
              <a:rPr lang="en-GB" dirty="0" smtClean="0"/>
              <a:t> </a:t>
            </a:r>
            <a:r>
              <a:rPr lang="en-GB" dirty="0" err="1" smtClean="0"/>
              <a:t>desculpas</a:t>
            </a:r>
            <a:r>
              <a:rPr lang="en-GB" dirty="0" smtClean="0"/>
              <a:t>’ à </a:t>
            </a:r>
            <a:r>
              <a:rPr lang="en-GB" dirty="0" err="1" smtClean="0"/>
              <a:t>melhoria</a:t>
            </a:r>
            <a:r>
              <a:rPr lang="en-GB" dirty="0" smtClean="0"/>
              <a:t> da </a:t>
            </a:r>
            <a:r>
              <a:rPr lang="en-GB" dirty="0" err="1" smtClean="0"/>
              <a:t>escola</a:t>
            </a:r>
            <a:r>
              <a:rPr lang="en-GB" dirty="0" smtClean="0"/>
              <a:t>. </a:t>
            </a:r>
          </a:p>
          <a:p>
            <a:pPr algn="just"/>
            <a:r>
              <a:rPr lang="en-GB" dirty="0" err="1" smtClean="0"/>
              <a:t>Excelentes</a:t>
            </a:r>
            <a:r>
              <a:rPr lang="en-GB" dirty="0" smtClean="0"/>
              <a:t> </a:t>
            </a:r>
            <a:r>
              <a:rPr lang="en-GB" dirty="0" err="1" smtClean="0"/>
              <a:t>relações</a:t>
            </a:r>
            <a:r>
              <a:rPr lang="en-GB" dirty="0" smtClean="0"/>
              <a:t> entre o </a:t>
            </a:r>
            <a:r>
              <a:rPr lang="en-GB" dirty="0" err="1" smtClean="0"/>
              <a:t>pessoal</a:t>
            </a:r>
            <a:r>
              <a:rPr lang="en-GB" dirty="0" smtClean="0"/>
              <a:t> e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estudantes</a:t>
            </a:r>
            <a:r>
              <a:rPr lang="en-GB" dirty="0" smtClean="0"/>
              <a:t> </a:t>
            </a:r>
            <a:r>
              <a:rPr lang="en-GB" dirty="0" err="1" smtClean="0"/>
              <a:t>construídas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confiança</a:t>
            </a:r>
            <a:r>
              <a:rPr lang="en-GB" dirty="0" smtClean="0"/>
              <a:t> </a:t>
            </a:r>
            <a:r>
              <a:rPr lang="en-GB" dirty="0" err="1" smtClean="0"/>
              <a:t>mútua</a:t>
            </a:r>
            <a:r>
              <a:rPr lang="en-GB" dirty="0" smtClean="0"/>
              <a:t> e </a:t>
            </a:r>
            <a:r>
              <a:rPr lang="en-GB" dirty="0" err="1" smtClean="0"/>
              <a:t>subjacentes</a:t>
            </a:r>
            <a:r>
              <a:rPr lang="en-GB" smtClean="0"/>
              <a:t> </a:t>
            </a:r>
            <a:r>
              <a:rPr lang="en-GB" smtClean="0"/>
              <a:t>a um </a:t>
            </a:r>
            <a:r>
              <a:rPr lang="en-GB" dirty="0" err="1" smtClean="0"/>
              <a:t>ambiente</a:t>
            </a:r>
            <a:r>
              <a:rPr lang="en-GB" dirty="0" smtClean="0"/>
              <a:t> de </a:t>
            </a:r>
            <a:r>
              <a:rPr lang="en-GB" dirty="0" err="1" smtClean="0"/>
              <a:t>apoio</a:t>
            </a:r>
            <a:r>
              <a:rPr lang="en-GB" dirty="0" smtClean="0"/>
              <a:t> à </a:t>
            </a:r>
            <a:r>
              <a:rPr lang="en-GB" dirty="0" err="1" smtClean="0"/>
              <a:t>aprendizagem</a:t>
            </a:r>
            <a:r>
              <a:rPr lang="en-GB" dirty="0" smtClean="0"/>
              <a:t>. </a:t>
            </a:r>
          </a:p>
          <a:p>
            <a:pPr algn="just"/>
            <a:r>
              <a:rPr lang="en-GB" dirty="0" smtClean="0"/>
              <a:t>As </a:t>
            </a:r>
            <a:r>
              <a:rPr lang="en-GB" dirty="0" err="1" smtClean="0"/>
              <a:t>prioridades</a:t>
            </a:r>
            <a:r>
              <a:rPr lang="en-GB" dirty="0" smtClean="0"/>
              <a:t> de </a:t>
            </a:r>
            <a:r>
              <a:rPr lang="en-GB" dirty="0" err="1" smtClean="0"/>
              <a:t>melhoria</a:t>
            </a:r>
            <a:r>
              <a:rPr lang="en-GB" dirty="0" smtClean="0"/>
              <a:t> </a:t>
            </a:r>
            <a:r>
              <a:rPr lang="en-GB" dirty="0" err="1" smtClean="0"/>
              <a:t>estão</a:t>
            </a:r>
            <a:r>
              <a:rPr lang="en-GB" dirty="0" smtClean="0"/>
              <a:t> </a:t>
            </a:r>
            <a:r>
              <a:rPr lang="en-GB" dirty="0" err="1" smtClean="0"/>
              <a:t>claramente</a:t>
            </a:r>
            <a:r>
              <a:rPr lang="en-GB" dirty="0" smtClean="0"/>
              <a:t> </a:t>
            </a:r>
            <a:r>
              <a:rPr lang="en-GB" dirty="0" err="1" smtClean="0"/>
              <a:t>identificadas</a:t>
            </a:r>
            <a:r>
              <a:rPr lang="en-GB" dirty="0" smtClean="0"/>
              <a:t>, </a:t>
            </a:r>
            <a:r>
              <a:rPr lang="en-GB" dirty="0" err="1" smtClean="0"/>
              <a:t>são</a:t>
            </a:r>
            <a:r>
              <a:rPr lang="en-GB" dirty="0" smtClean="0"/>
              <a:t> </a:t>
            </a:r>
            <a:r>
              <a:rPr lang="en-GB" dirty="0" err="1" smtClean="0"/>
              <a:t>conhecidas</a:t>
            </a:r>
            <a:r>
              <a:rPr lang="en-GB" dirty="0" smtClean="0"/>
              <a:t> e </a:t>
            </a:r>
            <a:r>
              <a:rPr lang="en-GB" dirty="0" err="1" smtClean="0"/>
              <a:t>compreendidas</a:t>
            </a:r>
            <a:r>
              <a:rPr lang="en-GB" dirty="0" smtClean="0"/>
              <a:t>. Forte </a:t>
            </a:r>
            <a:r>
              <a:rPr lang="en-GB" dirty="0" err="1" smtClean="0"/>
              <a:t>responsabilização</a:t>
            </a:r>
            <a:r>
              <a:rPr lang="en-GB" dirty="0" smtClean="0"/>
              <a:t> e </a:t>
            </a:r>
            <a:r>
              <a:rPr lang="en-GB" dirty="0" err="1" smtClean="0"/>
              <a:t>apoio</a:t>
            </a:r>
            <a:r>
              <a:rPr lang="en-GB" dirty="0" smtClean="0"/>
              <a:t> professional </a:t>
            </a:r>
            <a:r>
              <a:rPr lang="en-GB" dirty="0" err="1" smtClean="0"/>
              <a:t>estão</a:t>
            </a:r>
            <a:r>
              <a:rPr lang="en-GB" dirty="0" smtClean="0"/>
              <a:t> </a:t>
            </a:r>
            <a:r>
              <a:rPr lang="en-GB" dirty="0" err="1" smtClean="0"/>
              <a:t>bem</a:t>
            </a:r>
            <a:r>
              <a:rPr lang="en-GB" dirty="0" smtClean="0"/>
              <a:t> </a:t>
            </a:r>
            <a:r>
              <a:rPr lang="en-GB" dirty="0" err="1" smtClean="0"/>
              <a:t>equilibrados</a:t>
            </a:r>
            <a:r>
              <a:rPr lang="en-GB" dirty="0" smtClean="0"/>
              <a:t>. O </a:t>
            </a:r>
            <a:r>
              <a:rPr lang="en-GB" dirty="0" err="1" smtClean="0"/>
              <a:t>pessoal</a:t>
            </a:r>
            <a:r>
              <a:rPr lang="en-GB" dirty="0" smtClean="0"/>
              <a:t> 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unido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sua</a:t>
            </a:r>
            <a:r>
              <a:rPr lang="en-GB" dirty="0" smtClean="0"/>
              <a:t> </a:t>
            </a:r>
            <a:r>
              <a:rPr lang="en-GB" dirty="0" err="1" smtClean="0"/>
              <a:t>ambição</a:t>
            </a:r>
            <a:r>
              <a:rPr lang="en-GB" dirty="0" smtClean="0"/>
              <a:t> de que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estudantes</a:t>
            </a:r>
            <a:r>
              <a:rPr lang="en-GB" dirty="0" smtClean="0"/>
              <a:t> </a:t>
            </a:r>
            <a:r>
              <a:rPr lang="en-GB" dirty="0" err="1" smtClean="0"/>
              <a:t>concretizam</a:t>
            </a:r>
            <a:r>
              <a:rPr lang="en-GB" dirty="0" smtClean="0"/>
              <a:t> o </a:t>
            </a:r>
            <a:r>
              <a:rPr lang="en-GB" dirty="0" err="1" smtClean="0"/>
              <a:t>seu</a:t>
            </a:r>
            <a:r>
              <a:rPr lang="en-GB" dirty="0" smtClean="0"/>
              <a:t> </a:t>
            </a:r>
            <a:r>
              <a:rPr lang="en-GB" dirty="0" err="1" smtClean="0"/>
              <a:t>potencial</a:t>
            </a:r>
            <a:r>
              <a:rPr lang="en-GB" dirty="0" smtClean="0"/>
              <a:t> </a:t>
            </a:r>
            <a:r>
              <a:rPr lang="en-GB" dirty="0" err="1" smtClean="0"/>
              <a:t>académico</a:t>
            </a:r>
            <a:r>
              <a:rPr lang="en-GB" dirty="0" smtClean="0"/>
              <a:t> e </a:t>
            </a:r>
            <a:r>
              <a:rPr lang="en-GB" dirty="0" err="1" smtClean="0"/>
              <a:t>pessoal</a:t>
            </a:r>
            <a:r>
              <a:rPr lang="en-GB" dirty="0" smtClean="0"/>
              <a:t> </a:t>
            </a:r>
          </a:p>
          <a:p>
            <a:pPr algn="just"/>
            <a:r>
              <a:rPr lang="en-GB" dirty="0" smtClean="0"/>
              <a:t>Uma </a:t>
            </a:r>
            <a:r>
              <a:rPr lang="en-GB" dirty="0" err="1" smtClean="0"/>
              <a:t>busca</a:t>
            </a:r>
            <a:r>
              <a:rPr lang="en-GB" dirty="0" smtClean="0"/>
              <a:t> </a:t>
            </a:r>
            <a:r>
              <a:rPr lang="en-GB" dirty="0" err="1" smtClean="0"/>
              <a:t>tenaz</a:t>
            </a:r>
            <a:r>
              <a:rPr lang="en-GB" dirty="0" smtClean="0"/>
              <a:t> da </a:t>
            </a:r>
            <a:r>
              <a:rPr lang="en-GB" dirty="0" err="1" smtClean="0"/>
              <a:t>excelência</a:t>
            </a:r>
            <a:r>
              <a:rPr lang="en-GB" dirty="0" smtClean="0"/>
              <a:t> é a </a:t>
            </a:r>
            <a:r>
              <a:rPr lang="en-GB" dirty="0" err="1" smtClean="0"/>
              <a:t>pedra</a:t>
            </a:r>
            <a:r>
              <a:rPr lang="en-GB" dirty="0" smtClean="0"/>
              <a:t> de toque da </a:t>
            </a:r>
            <a:r>
              <a:rPr lang="en-GB" dirty="0" err="1" smtClean="0"/>
              <a:t>liderança</a:t>
            </a:r>
            <a:r>
              <a:rPr lang="en-GB" dirty="0" smtClean="0"/>
              <a:t> a </a:t>
            </a:r>
            <a:r>
              <a:rPr lang="en-GB" dirty="0" err="1" smtClean="0"/>
              <a:t>todos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níveis</a:t>
            </a:r>
            <a:r>
              <a:rPr lang="en-GB" dirty="0" smtClean="0"/>
              <a:t>. A auto-</a:t>
            </a:r>
            <a:r>
              <a:rPr lang="en-GB" dirty="0" err="1" smtClean="0"/>
              <a:t>avaliação</a:t>
            </a:r>
            <a:r>
              <a:rPr lang="en-GB" dirty="0" smtClean="0"/>
              <a:t> é transversal, dura e </a:t>
            </a:r>
            <a:r>
              <a:rPr lang="en-GB" dirty="0" err="1" smtClean="0"/>
              <a:t>rigorosa</a:t>
            </a:r>
            <a:r>
              <a:rPr lang="en-GB" dirty="0" smtClean="0"/>
              <a:t>. O </a:t>
            </a:r>
            <a:r>
              <a:rPr lang="en-GB" dirty="0" err="1" smtClean="0"/>
              <a:t>foco</a:t>
            </a:r>
            <a:r>
              <a:rPr lang="en-GB" dirty="0" smtClean="0"/>
              <a:t> </a:t>
            </a:r>
            <a:r>
              <a:rPr lang="en-GB" dirty="0" err="1" smtClean="0"/>
              <a:t>incisivo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melhoria</a:t>
            </a:r>
            <a:r>
              <a:rPr lang="en-GB" dirty="0" smtClean="0"/>
              <a:t> do </a:t>
            </a:r>
            <a:r>
              <a:rPr lang="en-GB" dirty="0" err="1" smtClean="0"/>
              <a:t>ensino</a:t>
            </a:r>
            <a:r>
              <a:rPr lang="en-GB" dirty="0" smtClean="0"/>
              <a:t> é </a:t>
            </a:r>
            <a:r>
              <a:rPr lang="en-GB" dirty="0" err="1" smtClean="0"/>
              <a:t>intransigente</a:t>
            </a:r>
            <a:r>
              <a:rPr lang="en-GB" dirty="0" smtClean="0"/>
              <a:t>. </a:t>
            </a:r>
          </a:p>
          <a:p>
            <a:pPr algn="just"/>
            <a:r>
              <a:rPr lang="en-GB" dirty="0" smtClean="0"/>
              <a:t>O </a:t>
            </a:r>
            <a:r>
              <a:rPr lang="en-GB" dirty="0" err="1" smtClean="0"/>
              <a:t>pessoal</a:t>
            </a:r>
            <a:r>
              <a:rPr lang="en-GB" dirty="0" smtClean="0"/>
              <a:t> </a:t>
            </a:r>
            <a:r>
              <a:rPr lang="en-GB" dirty="0" err="1" smtClean="0"/>
              <a:t>está</a:t>
            </a:r>
            <a:r>
              <a:rPr lang="en-GB" dirty="0" smtClean="0"/>
              <a:t> </a:t>
            </a:r>
            <a:r>
              <a:rPr lang="en-GB" dirty="0" err="1" smtClean="0"/>
              <a:t>ciente</a:t>
            </a:r>
            <a:r>
              <a:rPr lang="en-GB" dirty="0" smtClean="0"/>
              <a:t> da </a:t>
            </a:r>
            <a:r>
              <a:rPr lang="en-GB" dirty="0" err="1" smtClean="0"/>
              <a:t>sua</a:t>
            </a:r>
            <a:r>
              <a:rPr lang="en-GB" dirty="0" smtClean="0"/>
              <a:t> </a:t>
            </a:r>
            <a:r>
              <a:rPr lang="en-GB" dirty="0" err="1" smtClean="0"/>
              <a:t>responsabilização</a:t>
            </a:r>
            <a:r>
              <a:rPr lang="en-GB" dirty="0" smtClean="0"/>
              <a:t> e,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estudantes</a:t>
            </a:r>
            <a:r>
              <a:rPr lang="en-GB" dirty="0" smtClean="0"/>
              <a:t>, </a:t>
            </a:r>
            <a:r>
              <a:rPr lang="en-GB" dirty="0" err="1" smtClean="0"/>
              <a:t>estao</a:t>
            </a:r>
            <a:r>
              <a:rPr lang="en-GB" dirty="0" smtClean="0"/>
              <a:t> </a:t>
            </a:r>
            <a:r>
              <a:rPr lang="en-GB" dirty="0" err="1" smtClean="0"/>
              <a:t>orgulhosos</a:t>
            </a:r>
            <a:r>
              <a:rPr lang="en-GB" dirty="0" smtClean="0"/>
              <a:t> de </a:t>
            </a:r>
            <a:r>
              <a:rPr lang="en-GB" dirty="0" err="1" smtClean="0"/>
              <a:t>fazer</a:t>
            </a:r>
            <a:r>
              <a:rPr lang="en-GB" dirty="0" smtClean="0"/>
              <a:t> parte da </a:t>
            </a:r>
            <a:r>
              <a:rPr lang="en-GB" dirty="0" err="1" smtClean="0"/>
              <a:t>equipa</a:t>
            </a:r>
            <a:r>
              <a:rPr lang="en-GB" dirty="0" smtClean="0"/>
              <a:t> que </a:t>
            </a:r>
            <a:r>
              <a:rPr lang="en-GB" dirty="0" err="1" smtClean="0"/>
              <a:t>apenas</a:t>
            </a:r>
            <a:r>
              <a:rPr lang="en-GB" dirty="0" smtClean="0"/>
              <a:t> se </a:t>
            </a:r>
            <a:r>
              <a:rPr lang="en-GB" dirty="0" err="1" smtClean="0"/>
              <a:t>contenta</a:t>
            </a:r>
            <a:r>
              <a:rPr lang="en-GB" dirty="0" smtClean="0"/>
              <a:t> com a </a:t>
            </a:r>
            <a:r>
              <a:rPr lang="en-GB" dirty="0" err="1" smtClean="0"/>
              <a:t>excelência</a:t>
            </a:r>
            <a:r>
              <a:rPr lang="en-GB" dirty="0" smtClean="0"/>
              <a:t>.</a:t>
            </a:r>
          </a:p>
          <a:p>
            <a:pPr algn="just"/>
            <a:r>
              <a:rPr lang="en-GB" dirty="0" smtClean="0"/>
              <a:t>A academia </a:t>
            </a:r>
            <a:r>
              <a:rPr lang="en-GB" dirty="0" err="1" smtClean="0"/>
              <a:t>demonstra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excelente</a:t>
            </a:r>
            <a:r>
              <a:rPr lang="en-GB" dirty="0" smtClean="0"/>
              <a:t> </a:t>
            </a:r>
            <a:r>
              <a:rPr lang="en-GB" dirty="0" err="1" smtClean="0"/>
              <a:t>capacidade</a:t>
            </a:r>
            <a:r>
              <a:rPr lang="en-GB" dirty="0" smtClean="0"/>
              <a:t> para </a:t>
            </a:r>
            <a:r>
              <a:rPr lang="en-GB" dirty="0" err="1" smtClean="0"/>
              <a:t>manter</a:t>
            </a:r>
            <a:r>
              <a:rPr lang="en-GB" dirty="0" smtClean="0"/>
              <a:t> e </a:t>
            </a:r>
            <a:r>
              <a:rPr lang="en-GB" dirty="0" err="1" smtClean="0"/>
              <a:t>continuar</a:t>
            </a:r>
            <a:r>
              <a:rPr lang="en-GB" dirty="0" smtClean="0"/>
              <a:t> a </a:t>
            </a:r>
            <a:r>
              <a:rPr lang="en-GB" dirty="0" err="1" smtClean="0"/>
              <a:t>construir</a:t>
            </a:r>
            <a:r>
              <a:rPr lang="en-GB" dirty="0" smtClean="0"/>
              <a:t>  </a:t>
            </a:r>
            <a:r>
              <a:rPr lang="en-GB" dirty="0" err="1" smtClean="0"/>
              <a:t>melhorias</a:t>
            </a:r>
            <a:r>
              <a:rPr lang="en-GB" dirty="0" smtClean="0"/>
              <a:t>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6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729" y="948131"/>
            <a:ext cx="7578548" cy="5203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8170" y="756558"/>
            <a:ext cx="10363200" cy="1003695"/>
          </a:xfrm>
        </p:spPr>
        <p:txBody>
          <a:bodyPr>
            <a:normAutofit/>
          </a:bodyPr>
          <a:lstStyle/>
          <a:p>
            <a:r>
              <a:rPr lang="en-GB" b="1" dirty="0" smtClean="0"/>
              <a:t>Um </a:t>
            </a:r>
            <a:r>
              <a:rPr lang="en-GB" b="1" dirty="0" err="1" smtClean="0"/>
              <a:t>Estudo</a:t>
            </a:r>
            <a:r>
              <a:rPr lang="en-GB" b="1" dirty="0" smtClean="0"/>
              <a:t> de </a:t>
            </a:r>
            <a:r>
              <a:rPr lang="en-GB" b="1" dirty="0" err="1" smtClean="0"/>
              <a:t>Caso</a:t>
            </a:r>
            <a:r>
              <a:rPr lang="en-GB" b="1" dirty="0" smtClean="0"/>
              <a:t> do RU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622" y="2113126"/>
            <a:ext cx="4908131" cy="1152128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1"/>
                </a:solidFill>
              </a:rPr>
              <a:t>Como </a:t>
            </a:r>
            <a:r>
              <a:rPr lang="en-GB" sz="3200" dirty="0" err="1" smtClean="0">
                <a:solidFill>
                  <a:schemeClr val="tx1"/>
                </a:solidFill>
              </a:rPr>
              <a:t>uma</a:t>
            </a:r>
            <a:r>
              <a:rPr lang="en-GB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</a:rPr>
              <a:t>escola</a:t>
            </a:r>
            <a:r>
              <a:rPr lang="en-GB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 err="1" smtClean="0">
                <a:solidFill>
                  <a:schemeClr val="tx1"/>
                </a:solidFill>
              </a:rPr>
              <a:t>mudou</a:t>
            </a:r>
            <a:r>
              <a:rPr lang="en-GB" sz="3200" dirty="0" smtClean="0">
                <a:solidFill>
                  <a:schemeClr val="tx1"/>
                </a:solidFill>
              </a:rPr>
              <a:t> do </a:t>
            </a:r>
            <a:r>
              <a:rPr lang="en-GB" sz="3200" dirty="0" err="1" smtClean="0">
                <a:solidFill>
                  <a:schemeClr val="tx1"/>
                </a:solidFill>
              </a:rPr>
              <a:t>fracasso</a:t>
            </a:r>
            <a:r>
              <a:rPr lang="en-GB" sz="3200" dirty="0" smtClean="0">
                <a:solidFill>
                  <a:schemeClr val="tx1"/>
                </a:solidFill>
              </a:rPr>
              <a:t> para o </a:t>
            </a:r>
            <a:r>
              <a:rPr lang="en-GB" sz="3200" dirty="0" err="1" smtClean="0">
                <a:solidFill>
                  <a:schemeClr val="tx1"/>
                </a:solidFill>
              </a:rPr>
              <a:t>sucesso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QTEhUUEhQWFhQWFxcaGBgYGBgcHBcYIBgcHBocHBsYHCggHxolHB4YITEiJSkrLi4uGB80ODMsNygtLisBCgoKDg0OGxAQGiwkICYtNDcwLCwsLCwsLCwsNCwsNCw0LCwsLCwsNC8sLCwsLCwsLCwsLCwsLCwsLCwsLCwsLP/AABEIAHgBpQMBIgACEQEDEQH/xAAcAAABBQEBAQAAAAAAAAAAAAAGAAIEBQcBAwj/xABEEAACAQIDBQUECAQEBgIDAAABAhEAAwQSIQUGMUFREyJhcYEHMpGhFCNCUmJyscGCktHwM6Ky4RVDU4PC02PxFiS0/8QAGgEAAgMBAQAAAAAAAAAAAAAAAgMAAQQFBv/EADMRAAICAQMCAwcCBgMBAAAAAAECAAMRBBIhMUETIlEyYXGBobHBkfAFIzPR4fEUQlIG/9oADAMBAAIRAxEAPwCiYoqF3LRmCgKoOpDHmw6fOvD6fY63f5E/9ld2n/gf91P9FyqewqllDkhZGYgSQvMxzgSa7tdalNxnIluMfY/+b+RP/ZT7O1bSMGU3gwMg5E/d6rRjmQr2ZC9mHVXVQrMpJnN10JGvAGK4lxWTK5C9mjZMqCXYtOVyCDzMHlVGof8AZePiT69sfD9T6c2Dg8dYY4/fXD3cM1k2GV2YMXRUALgyWy5/eIkaHnVPdUA6EkQhEiDDIGEiTrrHGhs0V4vClBbY8Llmyyn/ALSAjzBHzFLfT10ABBiFZa1h3N1kaKUV2uxS4qcApRXrZss7BVUsxMAASSfIVa392sQgJZVEfZzoWJ+6FUklvChLqDgmGqMwyBKaK6BTisGDoRSAooE5FdiiPH7rFbHb2LovWgJYqOGoB0BJETJB4AGT1HooUdXGVhvWyHDT0w2Fe4YRSx8BPIn9AfhXLtkqYYEEciIo33CZLWGxF66O6GXX8qk6ePe+dDW3sZbu3C9vtIMCHygKoACqoUngBxJ16dVraWsK44EY9IWsNnkyrAp0V0CifYexlxWEuKgAv22LKREuCB3G+Gh/3pjuEGTFJWXOBBgCnAU5kIJBEEaEHiD0roFHAnAKeBXAK9ktSNCOExrPPwjkaosF6mWqM3QRgFPApKKtsBgCwRoBtsfehdIbUNqTImCPHyNLuvWoDPeNo07XE7e0rShESCJ1HiOtOAqx21cGZUBkW5HrpImOGg+dRMMQGE6DrEx0Mc4OsVK7t9XiY+Uu2jZd4WfTmK5YZYzAiRInpSUVa7ZdGW0UM+/PGB7vWqwCpRb4lYc95NTSKrSgPSdAp4FcAr0ApsTEBTwKQFOAqpJ0CngVwCngVIUQFPApAU4CqlzoFeqoYnlTAKdcxfZq3dDFtFmdG1E6EciflSrrPDXdH01+I+31+8cBTwKRHKIjxnz185pwFEDkZgEYOJ0CnAUgKcBUkkbG3XUL2YBJPy6+NTR8Jg/KqHbM27to24U3GgyNAZVc2h/FJHOPOr9F004DT4CslbsbmDe6bbEQUoVHrOqK9GSKYKbZu5nIB+zm48YJDeoMD1orLSlijsYNVIetm7ieoFNe5BE8DOv6D1/angV4Yu2YkE6ax+/nRXFghKyqAhcB+klR+/6xXRTMOZRSOgHqND89fIin1dbblBg2Ltcr752K6BSiu0UCcrtKlUlzG9q/4H/dT/Q9Vez75S4pDm3yLASQp0bTnoTpV3irIe0ULZTnVvdJkBWB4eYqv/4SP+qP5H/pXQRk8Mox6/v4TLzwRIF6wVgwcrTkYggOASJE+VScFmt/WZntEoxtMFJDmcpAPSMwnlU3D4VrZDJiIKggdx9AZkAERrJ+NeJ2XoB22g4DJcgdY00q2sDDaxGPh1HPGCMemeueeBxJjHIlVWw7oWVvJYDKCbKoQWClYbCgEGSdM2U6j7NZkdlL/wBYfyP/AErSN0MSEVoVnAsqIQDM0WcsrmIE6cCR+1L1bq6eU9IOdrrnuRKXaF+8bRW5isC4OXMtk4fOe8PdyKG466cppu1NmYazdaycQ73FuBSFsmAsidSdXAMwNJ0mvbB7tYCzayLgsWzqQoulVzy2mf6u5w8QI4V44bbg+nvizbcL21w5GgOPetnmRmB1GvECuZRf4hIHadDUafwwCe/rCPdTYyJc7cLiUCQsYiyLebPoGQhjMcwfvVV71lLN/E5bmKt3WYnVMtu7zyqwfMQAdCRGlSd2MdYFx7Vs4m49425uXin2GLRoxMxOvM8hUjfbaIttftBrzm/aUC2+XsrUx9YpzE5hlJAAAkmoObueeJDxRxxyZWHd+x9JOEF+522WVPZDs1PZ9plY5s0kc1EeulQfoFh7JuWLlxhbuWkfPbCgi4SFdIYmJHBoNNxO9mHtbQ+kuSF+7pn0sdnwB668eFR9i40DDPaQZnvNhihEFZRydTPOREU8MfXn5fOZyg64459flNB2dszssDirIY6tiBmjUhQRwnmEPxoOGy7SW7LXmvg3raur27Qa0mYkKrMWBLdQBpIor3n29asubRW6XZbrELkyqzoyiSTJEk9OvhVBuvtG3aa0EfFzHes9w2nbKZ1zaKTr7s0ipmCs/wA5otRS6oPhL7F7PcYbDYVLTsrNb7VlUwBmBeSOGvyoN2rsm7ZZy1q4lsXHVGZSARmOWCeMqJqdti864q3cuZoU2yADxVWkgCY4zx8KHVTG4t7t7C4ZntG5cIzsoLHOdBLjhqNNNONDRYK6w7Hr95d9RssKIPZ+09gKvN3MJdGJVe/bMMSRKmAD8swjXmKocFfJ1ytbdWIZWEMjqdQehBrVMFjFezbvlQrtaAYxHAkaeElj60zV3bauOhitHTut54IMz/bzTibxP/UcecGJ8zUICvbFXc7u/wB5mb4kmuXLRUkEQREjpIn9CK1pwAJjfkk++MAqxXEMlpAQpLKzKSssqMTEGdJ1Os8TVPjZOW2vG4wXyHOrTHXMzmOAAUeSgKP0pFgFloQ9Bz8+001k1Ulx1bgfDvI4FSNm3XDOoYhDkLLOh7y6x1mOFeIFe2zpLXQBrlUj0u2jz8AaHWnyD4/3h/w/+ofTH5E9MSpkFuJk+hZo+VeYFScVZZRbz8ShPpnb95FeIFM0v9FfhFav+u/xkixrbZfuyR6ESPgxP8NNs2yxAHEkAetStn200kHM2cfaOhSJgf3pNR7F9bbK7sEVWUljwUZhrpS9PlQ6+hOPnG6jFhrPqAD8RxJm0Nnm1HEgzy/v+waigVY7W2ot8jsnVrXFSsEE8OI4xqPAzUACm0ligLdYnUKq2EL0nrZw7NOUTFcC/OrrE2EGHS7aYh1I14Ecjy1/vrUC/f7REaACC6tlEd6QZ9QfkaWl5LgY4P47Rr6cKhIPIx9e8jgU4CkBTMReKAMACARKmNfWNNY9Cac77VLekTWm9go7z3C86cBU+9fR7KlNBncZdDqrMrQRoQGB1HHSoDMFBZiAACSTwAHE0uq3xF3Rl1PhttkzFPbLdkgPbBQzKASFQgxnI0BOUxOphulVW2R9UT0I+Zj9689lbUsX2PZscwIZhqrmNFfqRroeUxpwqbtrDnEWL1pO7iCjZRwzmJVh0aQJA48RSAM1FCc5B5msr/MFgGMEZEkC4HC3F4XFDj14j0bMPSngUKezfa5v4Uo4IeyzD8yk5p8wzEHpmT7womxmKW0jXLhhVGv7ADmSdIptT5QEzNcmLCBPcCngVE2Pj1xFs3LcwrBWB0ZGIkAjxHAjSpgo1YMMiCyMpwwlbcyviQrCclosOfeLLGh5iB8atLeFFuUE6EiSZJM8SeZoSwePD7ScL7rWX18Abaz4a/rRrfaSWnQgMT5qCTWGh1a52+vu6ToamtlpRfp7+s8wK8bjBHRzMAmY5qRDesQfNa7gsbZuu1tLoNxeKlXEmYgMVylp5AyKZtYEIYBzKZjTQjrJGnWj1DK9RKnpzF6ZXS0BhjPEmssGOlKKAd7N/wA4JBbS2HvCRLSFVY7hMcftCARpb5SJodl7Yxr5cTexV1W0ZbaBAkE90FSCDP4h68Kn/KXYGPeT/huXKDtNQwD5bjWjzXMvmsA/FSD/AAVPFBOw9tPeNu9cIm3fKPGgKsIBjlFtxp1WjeKHSOCGUdj9IesQgqx7j6xV2lXRWuY4qVdrlVJMkilFPilFaZjjIpU+KUVJIN7y7VuWsuRSM0iSOfhyM+ekaitE3FUobak5gECM2oObLBmdQevMUHbb2T9IVVzZcrTwmRBEcRRrufYFrDW1JHdLS3UlyfiZGlAobcc9DF6raa1I6gyRvBgGwIa8LzdmFLLMSzArlQ3B3l1jUzM6QJFCNqYBYyx4nqeZ9TrWuXbS37L2LoBV1iG58xPP1GtZhtHBCxeuWQSezIGvGCoYfIgelI09C1s2O82Xas3Iobt9Z6bDuZcRaP41+en70Re0US1lsuuRlJ6wZA9JPxoTQkEEcQZFGe9ZXE4UIph3TMrD7EjQ6ddR8aXqCUuV/l+/1mvQ0nUVtSvXr+/0lT7JrAtYQ4l0U3MQzHVWzKkhEXRfcJDOT+KdeNRjcH/G0tKqAM1l2CGQG77HhpPdE17bk4PEYfCHDv2fdc5QwZ5QqpYAjh350IjXwrz3J2VeG0rmJxZWWNwW0H2TBGY9AVzADXj8ef5gxadk6VjX7P7Emb9mcT4ZR6mTP7VU7GMX7Z/F+xqx3vvh8QY+yI9ZNVOFfK6nowPzrqUpnThfUfeeevfbqd3oR9MS63jVn7MqrHLnzEDgCQfgI48NRV5sq3Zt4W2LUm0FCMTPuzxIzCGPEtHx4G/s4BcsFVJ0nTTQzHxpl3Y1kwDbt933VK8xwEJqQDWJ6s1qgPSb6rttrOR7X4mf7ewyti37HvG4ymPxwFInrIn1q/25d7DDpaRtVUAnTX+mpY+lWuD2Haw5NwAs5nvMZy/e0jQyY6xz1oP3w2paXW44Udo4BYjXKFBAAOsMxHnIpjjc1aZ8o6/KKQ7VsfHmPT5ypAq4t2+0w125c1a2UCNzgsAQTzWD6GqLCYtbglJIiZysAdJ0JEH04UXdlk2aSeN11/1T+i1qtsUldp7/AO5jqrZQ+4Y8vf6QTvWVLoX91ZJ8NV19OPpXhtvHglexbIt1mIfLOVQRMAjjJA1HI07a9wpbzBc0GImOOnwkifCqTD7Q+qAaZRiRH2kLQRPLiPQDnQWJYGdl7gYmmgI9VYI6E5/f6S72dcINtTcN3OlwyVAKOjKGUwBIKujDQEa8asdlWibpuZtIC5fMiG9MvxIqjw20WyNeuC5FsMtsNmMloLnXl3UBb8J5mp27eNzy44DKD5gkn9vjSytrogb1P+IzalZsYcDj/P4l5inhFX7YLsB+ExHAQDIiBPOnYDCZxcOeSiZuHMRmX4Geo50/HYCc9we8FAT9/jp8B0mqTD4HGPi7Zu2hbsovejs27QZShWF1jKxnMDpMzWY22DaFOMRyVVEOXGScQowVte5IBIVo4ccrHiQaDt8L8WlSYzsJ8hH7kfCi1WMzyUMZ/hKr8yPhQtt3Zt27iMMUtPcRWXNlBIHfB1jy+VbKG4ZvUxKKPHQegP24+susLYCIqKICgAegivcCrGxshi7KwZcvF8vcH8RI+QNeeM2c9qM44zBBnhWhLq2O1TMFlNg87DrKjA7wO967hCihLYLBgdTqsSI8TUnDYnLda03/ADQCn5hw9feH/cFU+69rt9o4oJBOUAHloROv8NTdv2irW21m2z6rE/ZmCQROh5Ui8BULDqDmdAL/ADVTHBTB+8tRUTbA+pf+H/UKGMXvS9y6tuwwQLbRrj5QTmZQwUZgVUdSflV621kdcnElLbiehcqQR94OpHQiDzgS69Crp3wftEafTWBkcjjcPvLHZ4EXcoyjtzAAgKGsWbmUeALnw186lixnKiARmBIPAxqPnFR92rXeuJcYQ7YR0nQsWsKjKOXC2P5avdr4IW3UIpGk8zrJqqyGq2D0hXKVv3npkQd2k5vXkgwUu2YgfZYgMQeh+sXlx4UtuY02kLIYuBSQPLgQeUGrfaODlbN4GSt3vakSIIXRRGjRrHKqDeN27K6cpCqhnTiToI8zIrPp1KoczfcQ1gI9JTY7Y93D7TN7Cg5Hd7rJqVyPIdSAep06SvSrTebEC7gjcXXKVdgp1XQgz5T+9FeCvKIJiIBnyUfqBQnsLZgxN97eq2zbZjGha3IUrI6iK0rWArA9/wAzntaS6sO34kL2f3SL+IRSro9tJcE6Mrq0ZS3RzrpxHQijbH4RzZuhR3zbfIpIGZsugJPAcBr1ry2PuFh8LmuWO0tsAwAzSI4rPWe6TM6qOleyYhjfKASMrMI5dZPQjvevlSql2IVMbc++wOJRbs7Ha2XvXRD3CoUSCVtqeccCWmR+Fah7b2m4i1y7VEU9FZgG9RmMH8XhRiiaN4KT6KJ+OlZ9v177KrESRmAPHSQNOcH5isGqq2FVHpOr/DVs1RbaMnOfpI+8GKGVrZcL2YQgKMpAzDUGIBDQB004Gi7H7bR8L25kg2c7ZuMmRoYGmmmnCgTZ94sWvNa7Y21l592NApbWSAdYWJgTzkl2ebmJz4fE28txmSUUQvZd2GSONoqGg+B60ldwU+/j9/pNeo0zowdxjH69P8/aZPvrtK5ibi3msNaQghM0nMOswBUG3icR2YdGdraECTMIeIA8KNfagGfEdlkNu3bJAkRmY8x+EAqB61WW9o20w/0e2rFeJLQJMyeGpGvhW3wrAqgL/gTlgqzFt3b6y53I2ib1vFZ9DcCuoJk6Aox8tF+Va/hb2dEf76I/8yg/vXzvsnaPYX1uEEW1VlIHHKRHDzg1u26Pa/Q7PbW2tMFMK3vBMxyFhyJEGOXCmU1Gu446EROpsD1DPUGW9diu12tk585SrtKpLmTRSinxSitMxRsUop0V2KkkbFFm7eFIRSSgBJI4E6+MwP79aTY2y3v3AqAaasTMAeMdaNlwGNtAm0uHvQPczXLRjoCQ4mPClPeiHBPMjaay1RtHEvMHZGmg+FY3vHee5tRUs6hlygnTMEzE/wAqiB1yDrWj7O3zw/a9hfDYS/my5LoAUtOmV17hB5HSelZ1jkY4tLqxlR7jERqZkZdeRBM/oaTvyCy8xop5Ctx8Z0Cr7AAi2vlP9PlFU9mzmYKOdEVtQIGlFqCMATv/APztR3vb2xj8/j6z1sJc4qfnT9477LZFwaXFYKCOInnp0MH41Nw/pVXvZeMW0HAyx9NB+9Z0Tc2J1tfq/BrNmOR0+fEGFHUknmTxJ5k+J41K2bYz3baHgzqD5TrXhFWm7t22l5bl64ltEBJa4yqskZRqxAmTw8K3t5VniBl357maSEDcR/fhTn+qHdzDwkx8CdPSqzF422FUi4CGjKVJIbpHZ6t+UHWoWNYhZYtmPDM0keSg5FPlPnWCb8z03j2qcPgXuGO0dm7OeRI0OvIcfhWJbUP0nF4DCclUAlvtPcuMzk/Lzjxo39qW2YxVjCicgOQnxgGfjkB/KaNNkbk4bsLOe39apD9p9oMRqJ6QSPWsmofawHu+81acjHPr9oJ75v8ARcILdksvZvaKSJL3Gcd0GACcgc89Jka1O26biWsNZuBVZbQLhSSufhoT01/mrxxO4jXca1y8Xt4ZJa0DlaLsjvGToDC90SIGpGopu3Mabt5ieCkqvkDqfUyfhRaEbrB7pWvsHhH3/wC5T420GtuDwyn9JHzoTaRqNNCPQ8vlRjiB3G/K36UGu0efD+nyruCZND7JkZNoXLbq0k5DIDagjmkfdbWfOj/BC32amyuW2wDKDxAbWDHSY9Kz7EjQ1oeBSLaAckUf5RQnrL1jYTbCW0s20/KPjFeQuOjKwJBXWQQAfzCJj1HrUi0e4v5R+lRsSQR3jC/3yHHyrjN1M0r0Ebj9q27oKoMrEqWEaaTrPQkjT8NWGycM9tSWUqSdJ8v96D9ksHa9c197IP4df1Yj0oq2lvUi9iptMc9xLcyNC2knwraikVACZlO7UQgvqbmHugSWI+yNdRwGo6UObzbRa1s17txCjAjKCAIJ7qxGgEkcPKrxOPGvLa+x0xVrIzMVD22iR9lwwBkHTQTWUV4cPnpN4I27SOIP+z/CIqYW4qgNcsDMQACxAbUnmdTrRjidnWnGttDrOqjy6eNe2HwqIFCqoCiBAAgeEcK90406w5Ey7ibC3vgZvBuciIHwlmyj5s79wd/Kj92AO9x0B6T0rM9zd3MZcuvc7A21VRmDgKWIcNlRdOianTQ9dPoS4eGk6/Dx/vrUTF4JWg6qRwKwCD8K5Lu5yE/Y/wBTahHGe0q9gYdxYtEnvoCpGmkMRl05jh6VzbvvKOWXgZ11P7TVvhbKooCqFGpgCBJMn4kk+teeMwQuROhHMceenlrXUQbQJl35ckytsYM3MOoUiQxIzcNZ0gdAardpbtO9i7azr3lUKTOkNJnmaKMPhwi5VmJJ1M6njXLvA/3r1oswsyDsLDL2cMoJBiSAeAHWpNnZ6W2JVFUm205VA+0Dyr3wmHCLC89a97q/hJ0jiKtmyZmVcCMxKTbOmbuHu9dOHlXnhld7K5iAxEnSOIIIgeYqQV7vp8Kcw4RwygUOYeJUnZR70MO8rDhwkEday3b27OI7ZkRWuBTBccyQCeJ8RWz1VYtAGYjSTJ8TAH6AUq5N5yZ1v4Prm0jNsA5HeZvs/di9Zt4q3ciLlpAHWSvv68Y1A1NG25SMLCJdzi7hybWpBlDDKQQAGWAsHwIOoNe1+0rqVcBlYQQeBB4irjA2ECgqOQ5k8JgSeMSfjS0rAYR2v1rXVnd1J7fDH2mSe3D/AB7A/A/6rUD2b7Bw+JtXmv28+S4FU5mGmUE+6Rz09K03enYdjEXAb9oOQsKSW0B48COlRtmbJs4ZSti2LakyQJ1MeJrZu4xOPniZxsjdO3d2vfsqoFqy9ghSSYP1dw8TPBWGv362q+JvLOun9aqdh7MsriHurbAuuO84nWIGuscABRCbIzBo1HOpui2GZSEUoqViMGVEzNRqYDmIIxFSrtKpJMoiuxTorsVqmGMiuxTorsVJJoO6WHCYdY4uMzHrPD5RRLbtmJWD1BnX5/tQFuntQ/4Tch3fLpR5s25yri2giw7p26yDWNsCvaXhbV+xbZgMwuKUbKC8AkuhJGg93rrNBxo93+2QRaS6GJCMVIgAAE906cxos85HSgWK6GkXFc52rObJWY/bj4dwLVoXCVJaSRlE6QRzOvwFVrb/AD5ofDgeHaEH/MteuLJZrjATBI9Bp+1D77QhspTN0A4Hzk8KTadzEzpaTWXUVhEbA+X9poGw9+7DQHz255uAy/zJJ+KirjeHEpcFpkZWBDaqZESI1HjNAOyNl23gm2ATxy/1kVebPwwtq4B7uYkTyECZoqAd8mt1z3UlXHpzJUVSbcvWWKpdRXCmYYsNeGmRgeBPE1b4W9nJPBeU8x1qJtUrrGg5yNPie786bbaD5RObTUVO4yFsra9uxL4azlua+678JjQeOnAz4mrTZ2/Fw3ba4xG7HtFJuBQGRc2uZRoyx5N+agmxtC2zlNG6Hlp41cYPHZSBEeWlZQgHSa2dm9qF21lS9ea44DntGZSeUtII+XwFbCZAEdNKxfAXBcUBRx0jx4VtJEADoAKXripCke/8QNKGBYH99ZUbexGWxdLa9xv0rNwK0TeYE4e4B90/DnWegUf8NHtH4ReuPKiRtoEi05Gpj9dOfxoNawWMd1eMFmIHA81U6zp5kcpIMdoAtlQD3jr5CP8AaqDay9kw0ECJ+Irc9hBwIGndkXiC93EP9sRM8VP68jz1rTdjGbFkxxt29P4RQJew3aIXUaAagaxp+ulWG19sdns/DohIe7ZWSOSBQDr1J0+NUtuBkwrSbcCG+JS9DFcKbiocrM960NcobuIXOkEdD1FR7uzMRcOT6K4m2r9y9agK0xI7QSdDpBjTwrD8yzqB8K0n2QbJwt97wv2EuAIkG4Q0akGFgRXPK5M2D0hRsPBtatZXnNmckEEESxgEHnET4zV2+z8Nd7IFrodXS59mMyDN04caJsHsawqBVtrAmOek6U3HYG2glUUHWCPI1s8QbAJmrrIt3e+Ua7y4QmBirRJ5B1qx2RtrDs3dxFpve0Dg6iJGnMSJ8xWF7C2U169btEBc7Ze+CYOUnVQQ3Kti2DusVSGuIXAgkK2oHuzmJOkkDXgSKHCZ6zp2VoFOG5xC+xfV5ysGjjFetQNk4A2QwJBkjgKlXMUgIUsJJAjnPkKojnic0HjmTK87h0p8eI+dRsdcCKSx4eZPwGtc3Y3XE2giPTgPIU6oOE2padVhxqARII4jxFTbjQCa6GOJlBGYxro8a8WuDxoc2jvTYssVvXlD/dXMSvmEBI9a7gd48PeOW1fljwU5lJ8g4BPpQbhGwpwzSo8NK5fxwXSNfGR+3Co2zL/dbMQIbiT4VT7f3jw1q5luXIOUHRHOkkcVUiixmKJAMt7m1DGij+/OvTZ2JJ7pGnIz+1CtneXCOHYYi1CRmzNlKzwkNBHwpYDffA5gvbj3gJyXIBn72WI8fCpgy9whxVfc7Ms2bWDwgwKsAwOoM0Gba3gw1m6yXryI0kwZ4EmOVCwyIavtzL7EXLY4L8BFd2XiRmKwQD46VT2b4dQyEFWAZSOYIkEeYqFh95cL2gQX07QPky6znzZcvDjm0oQuJZc4xCra1rg3TT9x+9VZq02vilTDtcuMFVYLMxAA1iSTwoDue0HZ+bL9I5xIt3SPiEiPGmQQeIX4C8FcEn9Kv6DMFj7d5M9m4txD9pSCJ6ac/CinBtltAnkKqQme19ARB4ecVF+ip1/zD+lScPfzgkCIqNjrAHe1kmjHXEWemZ5PhNdGWPFv9qVR4pUfMXkTLYpRT4rvaKks4kATH3vCtLuEUsZjRC7BRJ+A2R2i5mbLPuae8f6VKsbr3GUEug8NTHqKGbW8F+6e2ULbtKCQ7A+7H2F6RzMetVOB9oGKW4+V3e2p+0luPDgNDofga5ram8eYjAPT4TqDS0eyDkjr8YajZd+y4bs2OU8VBYEenh1o+2bdgqeR4Gs3wHtGUxn7p6x/vV1g96LefMrWlzGSGfKrHxOoDHTWJ5cjCLL/ABCCesbVT4YIB4mibRwgvWntng6keR5H0MGsae2QSCIIJBHQjjWnYbeiy142gyyqrm7w0YycviYj40C7xqv0q9l4ZyfU6n5zW3RvkkTFrUwAYC3nhLhHGXE+pmqDZ2Dz2b14jVWtovgS6lvkVHqatMfdiw7dSx+JNSsPhwmzkHNyjH+Jw3+mB6VajOTLZsY+Ut9j2YSTyWfLSvDaN5lwweOJVmHCFJ0HmJUVOtWfqwOTwvpz+VSb1kOrKwlWBBHUHQ0dKZBMVc+CBAZNvXyctoKZ0118pggx+2tXtzYBvAG+8A/8u1ovWM3MeQE0BbTw74a7ctsASp0Ygzl+ywIjiI8Jo93N2wl6wiFvrUGUgzJA4HXj3R8jVVBS2Gh3FguVnt/+K4WIFqI5hmB+M/rVPtPZFyzqCXtATn0lPz+HiNPLmaRQTvbttmBS3/hzqR9qOs/ZptqoBE0s5brJ2723EBHfgyNeh5UR7U9st5LjW0wto5DlJa4/e8YCiJ6SYrHHL5c4ELmyllmC0TEk8Y10ruHxj5jIzZjJEcydaxMit7Qm4ZHSbLgfa/buBlxeGNsEe/bftF4a5lIDAeWbjXsg0rLDgs1pmKgceEjj5fvWrW0gAdABWjS1KmSveZdU27Ei4lgHSeYbh6UG75s1xrdtJJdmYxxhdfkJPpRjtC13kbkubnHERQjgXGIxN9lJy2LN3Kw+yzDLIPMxn1qWDNhlVnCZk7Bjs8LdbojnXjoDx8aFd6rgV1QH/CtWrX8SrLfMn4UYXEzWGQ8HKJ/O4X96FfabgSmL7SO7dUEHxACsPPQH+IUsglSY1CNwEl7iboi/lxF/KbUnKnN2BjvfhmdOflxg2NtXsDexH0ZwhzshlVMqrnLoZ+VGXswv5sFl+5cdfjDf+VWWw8Jhr20sYDaV2W3Zz51Vhnj7II07uUHxmjdB4YIkRybCDLfcPeW/iMLaZ7wk58zMigSGbkoOnAVOO27zY1LBYMnY3XkKNSGAUjSevxom2Ps6ytoBLVtRJ0CKNZ8B5UsbgbYYOEQNlIDBQCBxielUWG3GJArb85nzzgtqXcJiEvOua6DmYOQc8g/a5GOcz86P93faDfuXB9RYCnnNzMP24UzA7NGKvYSVVgpZ3D6hgEyxHAklxxHKjzZuyMMrArYsg+FtP6UBx6Qxkjgy52ZijcTMQAZI0odstF4H/wCTTzLQPnFFdq2FEKAB0AihQW5uD84PwaacvIOIl+CuZa/SMQHUs9krOoFt1MeB7U/pXXuNcZ84XKYy5SZIgSTIgGZ4V7Y9xkmsy3fxV/H32W6csZgLcnKkTpAMEiCJ5kVnwDNBYiHF7AC3bUqSV93WJET08q7jtqFMHeKmXto501KwmZdPUHyAqLs3YAwuHVQ+b6x/s5feZm61X7rY5LlrFXWI7M3rhJbhkFtRJnllFNsbyCKrXzmZtunZsYjF5L93swys0kiWYEaFm4TJOvGK1TYu5GHFxLiMzZHzAkiSSCPeUCQByNCy+ysNdbEYW/CZTlRxmBno4M5QNdQeXGqfZd+9gtp20zMIYK6qxytIHGAQdI1I08ONZjxNM1zHYfIqDmSx/SqDam6iYlhce4w7oAAA0AJ5njrNFG2vsR+L9qZbX6tD+YfMkfvWrOEEy4y5zPnHauw7g2i+EVlLs6KrHQGSIMeRGladgfZnbVMvbuzEiSVAnkdJJHxMUM4yyX3kUATF1WP5VtBj+lbJi2yNcI+zLR6TQknEIAQY9km1rt2wbd4sbll3tNmMnTvCZ5jVfICh32jYVTj7gYCTaQiehzR85HpRpuns/s8Vibq+5fuI6CI0GHQGfHNmHpVL7WcKA9m9znsj4hgWX4FW/mNUeRIOnzlxu1hs1nDoP+hbjzFoR86ynY1wHHsp4jHH/wDorX913GXDEcDaQf5AP1rL968KMPt5MohcRdsXQOWY3QrfFlLfxVQ6Q2mob7r2mAvrxnD3T6hDHwIrJt1NzMDirKscS30gzmRXtgoZMDIykkePPlW1oiX7bWHMMUbTnkPdJA5gEx8Kwjeb2eXsJbe92iXUtiW0KsNYmDIOp61eeAJWOZoe5m7jYG3dt5hdzXWuLplJGRQAeMGV5T+1HjYzu5csaRx/2rJvYvvFcftbV5muC0Fa2WMkAkgqSdSBAI9eVaTtfb1u1h7t0oPq0ZuHQTyqgRnmWQT0k7DYnIDpM+P+1Se1V1ltBPX/AGoE9nm+bY227ulsZXAIEwJkxLcYEa89aM72NtMoCsoJPuyJ0Bnhw4HjVlhmUFbE9uztdfmaVQopUePfAz7pmUV4YrBJcjOJA5SYPmOfrUvLSy1qIBGDMQJByJB2lg+0tNbBiQB8weVR9mbDt2rXZkB5OZpHFutW8UoqiiltxhB2A2gysbYlg/8ALHxP9aYdgWPuEeTN/WraK7FD4Nf/AJH6CWLbB/2P6yvwey7dohkBBBBHeOhHCnbVxPZ2nfmAYn7x0HzIqdFDO/eJyWrag+85Poo/qRUIWtSVGJAWsYBjmCGLvPcyWE4uyqJkakwPECjTelMmHtgTCvbGnQKQP2oY3KTtcaGP/LRmHn7v/lRVvu8YaPvXEHwJb/xpKD+WTH2H+YonnsHaBuC2pPBn00kd3mOI+BHjyohigXdnGlsRatgfaZmPRRbaNeMyQPXxo+imUezFageaCu++wzeti7aE3bfIcWTmPEjiB59aENi7SdcotWk7TPmViTq0RovE6fAE8K1mKvjsezbwlwrbtJcZXNx1AZmJAJJcDTWDEkaCl6jCkERunOQVPaUuDwa3m7JjAuq6SPslkIDehINZ9idwrwxRs3yqoNQ6kNnWfsayPJuHQ1oeHvdmyuBOQhoHODMDxq53ka3cFq7buC5nmIIPdgchw1gGdZ0qW/1VB7yquKmI7TKN/tnpYwVq3bEKt0R1Mo8knmTQ7u1hc1rGP9zDkDzY/wBFPxo09ouHL4e2oiTeHHTQI8/tQzsq0bWz8c32ma3b+Yn5NVuPP8pdZPh/P8zu7+I7XsbehJuID5BgW/ygmtRisy9mOCz4hrh4Wkkfmbuj/LnrUQKZQPLFaj2sSi3kbu5eWUk6xoTA/Q/Gom6OFVMPeeFDHMpgaAKpIHj7xPrTdtYz61zBOWFUCNSOXlmnU6U3Zim3s4FveuuW6yC8jXnKrPrQZ85MvHkAkbC4pWvYewsuDdBuNylFLqsjQtIUnyHWu+1iyPo9luYukDyKEn/SK8dnXC2NwiKIW2bk6REo0epGvrR9iMKtxSjqrK2hDDMPUc6iLlCJbNtYGZn7KdrhLj4ZifrO9b00zgHNrylR/lqf7QNp3MLibZwhNq7dT6xkAm5rCAyDqIOvjUX2Y7L/AP3LzZdLK3Fnoc6Lz8yPWtGxGzbdx0d1lk90/MfA0KgtXgRjsFt3e6WGA2hfFtAznNlEx1jWrNUv5rbu82yG0ka5lldOunzqpAqv3q2TiCMMUtMcuKss0ckBMnyijcALF1klp67sbv4lZDIoAH3ween6GhzEbkYuzi7tyxat5c2dAXUTIkjqBJYela1scd1j4/tUPaDk3G84H9/3xpG87cTR4YzJGw8G1sHMIkJzB5a8Kj2dmXBcDECM08Rwmru2kADoK6TVhyJRQGV14aL5r+tBWI3Yu4fEXrljvK7s4GYKykkkjUgHwMjlRbicSwaygRmzXFBywAognMZ1jQDSeIqTiV+sPjH6DwoO0MjMGDhMa+z3BDG8bV4qGa3Ich8oJBiRIEzVZu3u/et4C9h7mVbl0XAsHMBnthRMePStKspCgdBVHtMrZbvMqqTpmIA8tdOtRznEtBjMrt1d3LuDwtrDj7K97K8guxzPEwYkmJExFB2zdzbzX+1xMKFctqwZ2hpGomPMma13DXcyg1TY23lZh4/rrVMcgS1GCZMxOGZ0t5RwXXXwFMv2ylpAeOY/OanYG4GRY5AD1AqFvFiuzsl+zuXMpUxbXMxk5dBI6z6UeSRiBtAOYA7M3YxH/GruKhexdGAOYSe5bHDiNQaOts29WA4sh+MEf0ry2dfl0MEZo0I1EjgehE1J2qe+Py/uarPEvEg7o4K4ltDd9/XPqD3tQYjkeMcpp+/Ww/pWEuIuXPAZM3DMrBhry5jyJq22W0qfzGvfF+435T+lTMm0TCsLu9tS1jcP2YuLZW9bL5byhCA4LdxbnCJ5a0a79bn3cReweJTKGw95S+Y8bedW0gGWBXT89ED3YZSOVEGJTMjDqp/TSqB4xLxzmDo7U3LWUqbYDBgSQwJjKVOo0I1GnHjyOf8AtH3Q2ldvk2M93D3SGKG6Att9MwZWbVSe8InieECdAs3spBiYols3MyhhzE1AeMSY5zMu9n25T4NHLd+9djMVByqBMKCfMknT5UaJsa4feygeJn9KIK7VYl5g9f2T2QzAZlnUKpmPJdfXl0oWxO4SX7z3rGIvW3JDkG2RroQUOhHDhJ151oGLugrodao7GybSXTeRMtxpkgkAzxMTE+MVGq3Sxbt6T12Js02bQt3r7XHBPeZYMHlp/etKpNKmquBjMSzZOTM8VkgAqxPMiPxdW/Ly60mZIgK8yNTl01M8+n6caVKtOJjzOlk7sKdFObxbkR39f8vrSLJ91+HUcdIjXzmaVKpiTMcrW5nK/E6d3roOPTjXAU7vdfj3pIgrJ0EazED40qVTEmfdOSke62b0IGhkcQSJjX+yHe0i9Y7gy3BcyuU1GUSyDWJPAP8AAUqVLuHljKT55H9meE7t65B1KoJ8AWP+ofCp+/7AWbYJgm6CPRHn9QPWlSqjxVC63Si9n9oti3YDRbTCfEstaNlrlKjp9mBf7c6FqzxO2meyMP2QCBQGcsDniCAFHADSZ5jpSpVboHxmClhTOJXRTbdhQSQoBbViAASfE86VKji4Ib94mHRde7bLaRxYwOIP3T1qru2Quy7ScDfvM55yqk9fBUpUqzN1aal9lZbezTDhVvxr3rYn0YkT6g+tG2WlSp1fsiKt9ozLcdbdC6yMyllMEkGDEz15xRHtRzbwODQat2aHjppbEny71KlSemYzriQ90lZ8YoJkopdoB0kFRJ4alvlWiAUqVNr6RbjmRMBsizZuXHs2uza6PrDnds5LZicraLqBoKsAKVKrVQo4kZi3JjgKvruPFy3AEQR+lKlQWjyxlB82J543FthsHdvqhcqpcIDBIHGPGJPoKA93t8Le0nyLZdRaKXSWZSJVpUR+YT6UqVIUciaGY4M0zD4pi1oE6MhJ0HHWp78D5GlSq34lJzB/E4tbT2i7Bc75BPNijFQPUUA7/wCNuPiFl4y2xEDmSZOhE8BxpUqEHy5lsMtj3TUd38Q9zD23uGXK6mIk9Y5T0oE9umDa5g1YcLLq7CJ0OZCfTMD5TXaVReR8pbcHj1nPZHthUwVpb9zW7duqhYkksCSBJ/CD8KKt4Mfatg3XuBbYjMxBheWsD+9aVKhUZUwmOGEqfY+S2Du3M+cXMVfZTJPdkKOPDhw6EVbb9W2bB4sLOb6JeIjqBI9dKVKjEEyHsO5Fmw2pi3aPie6vWpO2drWbRt9rdVC+YKGMSQ3ATxPeX40qVWq5EBmwZZ7Bx1u5bLW3VhmYSDOq6MPMEGubW2oLdm8xBYLbdtDyCTA+BpUqtVkLnMzLam+1m/hsZ9FZybWHzC4MyQzEqIzAMCNDNabu7ijcw9pyScy2zqeqA0qVAIbdRMn9tu08RhL9gWLr2ldbjdwwD3hHwkiiT2F7wXsThby4i41xrdzusxk5SoMeh/WuUqqFNAa6Rc46T+1ejse0AnT/AO6VKmYi8/eQYpUqVFAirtKlUlz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4300" y="-890588"/>
            <a:ext cx="87630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7" y="5647168"/>
            <a:ext cx="3558639" cy="121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959" y="5831675"/>
            <a:ext cx="3472331" cy="950884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5"/>
          <a:stretch/>
        </p:blipFill>
        <p:spPr>
          <a:xfrm>
            <a:off x="6708407" y="2693872"/>
            <a:ext cx="4853178" cy="27596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30603" y="3504324"/>
            <a:ext cx="39277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 smtClean="0">
                <a:latin typeface="Trajan Pro" panose="02020502050506020301" pitchFamily="18" charset="0"/>
              </a:rPr>
              <a:t>THE SKINNERS’ </a:t>
            </a:r>
          </a:p>
          <a:p>
            <a:r>
              <a:rPr lang="en-GB" sz="3500" dirty="0" smtClean="0">
                <a:solidFill>
                  <a:srgbClr val="FF0000"/>
                </a:solidFill>
                <a:latin typeface="Trajan Pro" panose="02020502050506020301" pitchFamily="18" charset="0"/>
              </a:rPr>
              <a:t>KENT ACADEMY</a:t>
            </a:r>
            <a:endParaRPr lang="en-GB" sz="3500" dirty="0">
              <a:solidFill>
                <a:srgbClr val="FF0000"/>
              </a:solidFill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3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802" y="214522"/>
            <a:ext cx="720975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2009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escola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risco</a:t>
            </a:r>
            <a:r>
              <a:rPr lang="en-GB" dirty="0" smtClean="0"/>
              <a:t> de </a:t>
            </a:r>
            <a:r>
              <a:rPr lang="en-GB" dirty="0" err="1" smtClean="0"/>
              <a:t>encerramento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95" y="1729718"/>
            <a:ext cx="6254011" cy="4484869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sz="2200" dirty="0" err="1" smtClean="0"/>
              <a:t>Muita</a:t>
            </a:r>
            <a:r>
              <a:rPr lang="en-GB" sz="2200" dirty="0" smtClean="0"/>
              <a:t> </a:t>
            </a:r>
            <a:r>
              <a:rPr lang="en-GB" sz="2200" dirty="0" err="1" smtClean="0"/>
              <a:t>competição</a:t>
            </a:r>
            <a:r>
              <a:rPr lang="en-GB" sz="2200" dirty="0" smtClean="0"/>
              <a:t> local e </a:t>
            </a:r>
            <a:r>
              <a:rPr lang="en-GB" sz="2200" dirty="0" err="1" smtClean="0"/>
              <a:t>poder</a:t>
            </a:r>
            <a:r>
              <a:rPr lang="en-GB" sz="2200" dirty="0" smtClean="0"/>
              <a:t> de </a:t>
            </a:r>
            <a:r>
              <a:rPr lang="en-GB" sz="2200" dirty="0" err="1" smtClean="0"/>
              <a:t>escolha</a:t>
            </a:r>
            <a:r>
              <a:rPr lang="en-GB" sz="2200" dirty="0" smtClean="0"/>
              <a:t> dos </a:t>
            </a:r>
            <a:r>
              <a:rPr lang="en-GB" sz="2200" dirty="0" err="1" smtClean="0"/>
              <a:t>pais</a:t>
            </a:r>
            <a:r>
              <a:rPr lang="en-GB" sz="2200" dirty="0" smtClean="0"/>
              <a:t> da </a:t>
            </a:r>
            <a:r>
              <a:rPr lang="en-GB" sz="2200" dirty="0" err="1" smtClean="0"/>
              <a:t>escola</a:t>
            </a:r>
            <a:r>
              <a:rPr lang="en-GB" sz="2200" dirty="0" smtClean="0"/>
              <a:t> a </a:t>
            </a:r>
            <a:r>
              <a:rPr lang="en-GB" sz="2200" dirty="0" err="1" smtClean="0"/>
              <a:t>frequentar</a:t>
            </a:r>
            <a:r>
              <a:rPr lang="en-GB" sz="2200" dirty="0" smtClean="0"/>
              <a:t> </a:t>
            </a:r>
            <a:r>
              <a:rPr lang="en-GB" sz="2200" dirty="0" err="1" smtClean="0"/>
              <a:t>pelos</a:t>
            </a:r>
            <a:r>
              <a:rPr lang="en-GB" sz="2200" dirty="0" smtClean="0"/>
              <a:t> </a:t>
            </a:r>
            <a:r>
              <a:rPr lang="en-GB" sz="2200" dirty="0" err="1" smtClean="0"/>
              <a:t>seus</a:t>
            </a:r>
            <a:r>
              <a:rPr lang="en-GB" sz="2200" dirty="0" smtClean="0"/>
              <a:t> </a:t>
            </a:r>
            <a:r>
              <a:rPr lang="en-GB" sz="2200" dirty="0" err="1" smtClean="0"/>
              <a:t>filhos</a:t>
            </a:r>
            <a:endParaRPr lang="en-GB" sz="2200" dirty="0"/>
          </a:p>
          <a:p>
            <a:r>
              <a:rPr lang="en-GB" sz="2200" dirty="0" smtClean="0"/>
              <a:t>Escola com </a:t>
            </a:r>
            <a:r>
              <a:rPr lang="en-GB" sz="2200" dirty="0" err="1" smtClean="0"/>
              <a:t>uma</a:t>
            </a:r>
            <a:r>
              <a:rPr lang="en-GB" sz="2200" dirty="0" smtClean="0"/>
              <a:t> </a:t>
            </a:r>
            <a:r>
              <a:rPr lang="en-GB" sz="2200" dirty="0" err="1" smtClean="0"/>
              <a:t>reputação</a:t>
            </a:r>
            <a:r>
              <a:rPr lang="en-GB" sz="2200" dirty="0" smtClean="0"/>
              <a:t> local </a:t>
            </a:r>
            <a:r>
              <a:rPr lang="en-GB" sz="2200" dirty="0" err="1" smtClean="0"/>
              <a:t>muito</a:t>
            </a:r>
            <a:r>
              <a:rPr lang="en-GB" sz="2200" dirty="0" smtClean="0"/>
              <a:t> </a:t>
            </a:r>
            <a:r>
              <a:rPr lang="en-GB" sz="2200" dirty="0" err="1" smtClean="0"/>
              <a:t>baixa</a:t>
            </a:r>
            <a:r>
              <a:rPr lang="en-GB" sz="2200" dirty="0" smtClean="0"/>
              <a:t> – </a:t>
            </a:r>
            <a:r>
              <a:rPr lang="en-GB" sz="2200" dirty="0" err="1" smtClean="0"/>
              <a:t>os</a:t>
            </a:r>
            <a:r>
              <a:rPr lang="en-GB" sz="2200" dirty="0" smtClean="0"/>
              <a:t> </a:t>
            </a:r>
            <a:r>
              <a:rPr lang="en-GB" sz="2200" dirty="0" err="1" smtClean="0"/>
              <a:t>piores</a:t>
            </a:r>
            <a:r>
              <a:rPr lang="en-GB" sz="2200" dirty="0" smtClean="0"/>
              <a:t> </a:t>
            </a:r>
            <a:r>
              <a:rPr lang="en-GB" sz="2200" dirty="0" err="1" smtClean="0"/>
              <a:t>resultados</a:t>
            </a:r>
            <a:r>
              <a:rPr lang="en-GB" sz="2200" dirty="0" smtClean="0"/>
              <a:t> </a:t>
            </a:r>
            <a:r>
              <a:rPr lang="en-GB" sz="2200" dirty="0" err="1" smtClean="0"/>
              <a:t>na</a:t>
            </a:r>
            <a:r>
              <a:rPr lang="en-GB" sz="2200" dirty="0" smtClean="0"/>
              <a:t> </a:t>
            </a:r>
            <a:r>
              <a:rPr lang="en-GB" sz="2200" dirty="0" err="1" smtClean="0"/>
              <a:t>região</a:t>
            </a:r>
            <a:r>
              <a:rPr lang="en-GB" sz="2200" dirty="0" smtClean="0"/>
              <a:t> e </a:t>
            </a:r>
            <a:r>
              <a:rPr lang="en-GB" sz="2200" dirty="0" err="1" smtClean="0"/>
              <a:t>nos</a:t>
            </a:r>
            <a:r>
              <a:rPr lang="en-GB" sz="2200" dirty="0" smtClean="0"/>
              <a:t> </a:t>
            </a:r>
            <a:r>
              <a:rPr lang="en-GB" sz="2200" dirty="0" err="1" smtClean="0"/>
              <a:t>últimos</a:t>
            </a:r>
            <a:r>
              <a:rPr lang="en-GB" sz="2200" dirty="0" smtClean="0"/>
              <a:t> 5% a </a:t>
            </a:r>
            <a:r>
              <a:rPr lang="en-GB" sz="2200" dirty="0" err="1" smtClean="0"/>
              <a:t>nível</a:t>
            </a:r>
            <a:r>
              <a:rPr lang="en-GB" sz="2200" dirty="0" smtClean="0"/>
              <a:t> </a:t>
            </a:r>
            <a:r>
              <a:rPr lang="en-GB" sz="2200" dirty="0" err="1" smtClean="0"/>
              <a:t>nacional</a:t>
            </a:r>
            <a:endParaRPr lang="en-GB" sz="2200" dirty="0" smtClean="0"/>
          </a:p>
          <a:p>
            <a:r>
              <a:rPr lang="en-GB" sz="2200" dirty="0" err="1" smtClean="0"/>
              <a:t>Apenas</a:t>
            </a:r>
            <a:r>
              <a:rPr lang="en-GB" sz="2200" dirty="0" smtClean="0"/>
              <a:t> 42 </a:t>
            </a:r>
            <a:r>
              <a:rPr lang="en-GB" sz="2200" dirty="0" err="1" smtClean="0"/>
              <a:t>estudantes</a:t>
            </a:r>
            <a:r>
              <a:rPr lang="en-GB" sz="2200" dirty="0" smtClean="0"/>
              <a:t> se </a:t>
            </a:r>
            <a:r>
              <a:rPr lang="en-GB" sz="2200" dirty="0" err="1" smtClean="0"/>
              <a:t>candidataram</a:t>
            </a:r>
            <a:r>
              <a:rPr lang="en-GB" sz="2200" dirty="0" smtClean="0"/>
              <a:t>, </a:t>
            </a:r>
            <a:r>
              <a:rPr lang="en-GB" sz="2200" dirty="0" err="1" smtClean="0"/>
              <a:t>quando</a:t>
            </a:r>
            <a:r>
              <a:rPr lang="en-GB" sz="2200" dirty="0" smtClean="0"/>
              <a:t> a Academia </a:t>
            </a:r>
            <a:r>
              <a:rPr lang="en-GB" sz="2200" dirty="0" err="1" smtClean="0"/>
              <a:t>tinha</a:t>
            </a:r>
            <a:r>
              <a:rPr lang="en-GB" sz="2200" dirty="0" smtClean="0"/>
              <a:t> </a:t>
            </a:r>
            <a:r>
              <a:rPr lang="en-GB" sz="2200" dirty="0" err="1" smtClean="0"/>
              <a:t>lugar</a:t>
            </a:r>
            <a:r>
              <a:rPr lang="en-GB" sz="2200" dirty="0" smtClean="0"/>
              <a:t> para 200</a:t>
            </a:r>
          </a:p>
          <a:p>
            <a:r>
              <a:rPr lang="en-GB" sz="2200" dirty="0" err="1" smtClean="0"/>
              <a:t>Dimensão</a:t>
            </a:r>
            <a:r>
              <a:rPr lang="en-GB" sz="2200" dirty="0" smtClean="0"/>
              <a:t> </a:t>
            </a:r>
            <a:r>
              <a:rPr lang="en-GB" sz="2200" dirty="0" smtClean="0"/>
              <a:t>total da </a:t>
            </a:r>
            <a:r>
              <a:rPr lang="en-GB" sz="2200" dirty="0" err="1" smtClean="0"/>
              <a:t>escola</a:t>
            </a:r>
            <a:r>
              <a:rPr lang="en-GB" sz="2200" dirty="0" smtClean="0"/>
              <a:t> – 318 </a:t>
            </a:r>
            <a:r>
              <a:rPr lang="en-GB" sz="2200" dirty="0" err="1" smtClean="0"/>
              <a:t>alunos</a:t>
            </a:r>
            <a:r>
              <a:rPr lang="en-GB" sz="2200" dirty="0" smtClean="0"/>
              <a:t> com </a:t>
            </a:r>
            <a:r>
              <a:rPr lang="en-GB" sz="2200" dirty="0" err="1" smtClean="0"/>
              <a:t>lugar</a:t>
            </a:r>
            <a:r>
              <a:rPr lang="en-GB" sz="2200" dirty="0" smtClean="0"/>
              <a:t> para 1100</a:t>
            </a:r>
          </a:p>
          <a:p>
            <a:r>
              <a:rPr lang="en-GB" sz="2200" dirty="0" err="1" smtClean="0"/>
              <a:t>Alunos</a:t>
            </a:r>
            <a:r>
              <a:rPr lang="en-GB" sz="2200" dirty="0" smtClean="0"/>
              <a:t> </a:t>
            </a:r>
            <a:r>
              <a:rPr lang="en-GB" sz="2200" dirty="0" err="1" smtClean="0"/>
              <a:t>maioritariamente</a:t>
            </a:r>
            <a:r>
              <a:rPr lang="en-GB" sz="2200" dirty="0" smtClean="0"/>
              <a:t> </a:t>
            </a:r>
            <a:r>
              <a:rPr lang="en-GB" sz="2200" dirty="0" err="1" smtClean="0"/>
              <a:t>brancos</a:t>
            </a:r>
            <a:r>
              <a:rPr lang="en-GB" sz="2200" dirty="0" smtClean="0"/>
              <a:t> </a:t>
            </a:r>
            <a:r>
              <a:rPr lang="en-GB" sz="2200" dirty="0" smtClean="0"/>
              <a:t>de </a:t>
            </a:r>
            <a:r>
              <a:rPr lang="en-GB" sz="2200" dirty="0" err="1" smtClean="0"/>
              <a:t>bairros</a:t>
            </a:r>
            <a:r>
              <a:rPr lang="en-GB" sz="2200" dirty="0" smtClean="0"/>
              <a:t> </a:t>
            </a:r>
            <a:r>
              <a:rPr lang="en-GB" sz="2200" dirty="0" err="1" smtClean="0"/>
              <a:t>sociais</a:t>
            </a:r>
            <a:endParaRPr lang="en-GB" sz="2200" dirty="0" smtClean="0"/>
          </a:p>
          <a:p>
            <a:r>
              <a:rPr lang="en-GB" sz="2200" dirty="0" smtClean="0"/>
              <a:t>Grande </a:t>
            </a:r>
            <a:r>
              <a:rPr lang="en-GB" sz="2200" dirty="0" err="1" smtClean="0"/>
              <a:t>número</a:t>
            </a:r>
            <a:r>
              <a:rPr lang="en-GB" sz="2200" dirty="0" smtClean="0"/>
              <a:t> de </a:t>
            </a:r>
            <a:r>
              <a:rPr lang="en-GB" sz="2200" dirty="0" err="1" smtClean="0"/>
              <a:t>alunos</a:t>
            </a:r>
            <a:r>
              <a:rPr lang="en-GB" sz="2200" dirty="0" smtClean="0"/>
              <a:t> com </a:t>
            </a:r>
            <a:r>
              <a:rPr lang="en-GB" sz="2200" dirty="0" smtClean="0"/>
              <a:t>ASE– </a:t>
            </a:r>
            <a:r>
              <a:rPr lang="en-GB" sz="2200" dirty="0" smtClean="0"/>
              <a:t>i.e. de </a:t>
            </a:r>
            <a:r>
              <a:rPr lang="en-GB" sz="2200" dirty="0" err="1" smtClean="0"/>
              <a:t>meios</a:t>
            </a:r>
            <a:r>
              <a:rPr lang="en-GB" sz="2200" dirty="0" smtClean="0"/>
              <a:t> </a:t>
            </a:r>
            <a:r>
              <a:rPr lang="en-GB" sz="2200" dirty="0" err="1" smtClean="0"/>
              <a:t>pobres</a:t>
            </a:r>
            <a:r>
              <a:rPr lang="en-GB" sz="2200" dirty="0" smtClean="0"/>
              <a:t> </a:t>
            </a:r>
            <a:r>
              <a:rPr lang="en-GB" sz="2200" dirty="0" err="1" smtClean="0"/>
              <a:t>ou</a:t>
            </a:r>
            <a:r>
              <a:rPr lang="en-GB" sz="2200" dirty="0" smtClean="0"/>
              <a:t> </a:t>
            </a:r>
            <a:r>
              <a:rPr lang="en-GB" sz="2200" dirty="0" err="1" smtClean="0"/>
              <a:t>desfavorecidos</a:t>
            </a:r>
            <a:r>
              <a:rPr lang="en-GB" sz="2200" dirty="0" smtClean="0"/>
              <a:t> </a:t>
            </a:r>
          </a:p>
          <a:p>
            <a:r>
              <a:rPr lang="en-GB" sz="2200" dirty="0" err="1" smtClean="0"/>
              <a:t>Maus</a:t>
            </a:r>
            <a:r>
              <a:rPr lang="en-GB" sz="2200" dirty="0" smtClean="0"/>
              <a:t> </a:t>
            </a:r>
            <a:r>
              <a:rPr lang="en-GB" sz="2200" dirty="0" err="1" smtClean="0"/>
              <a:t>modelos</a:t>
            </a:r>
            <a:r>
              <a:rPr lang="en-GB" sz="2200" dirty="0" smtClean="0"/>
              <a:t> </a:t>
            </a:r>
            <a:r>
              <a:rPr lang="en-GB" sz="2200" dirty="0" smtClean="0"/>
              <a:t>de </a:t>
            </a:r>
            <a:r>
              <a:rPr lang="en-GB" sz="2200" dirty="0" err="1" smtClean="0"/>
              <a:t>comportamento</a:t>
            </a:r>
            <a:r>
              <a:rPr lang="en-GB" sz="2200" dirty="0" smtClean="0"/>
              <a:t> </a:t>
            </a:r>
            <a:r>
              <a:rPr lang="en-GB" sz="2200" dirty="0" smtClean="0"/>
              <a:t>e </a:t>
            </a:r>
            <a:r>
              <a:rPr lang="en-GB" sz="2200" dirty="0" err="1" smtClean="0"/>
              <a:t>baixas</a:t>
            </a:r>
            <a:r>
              <a:rPr lang="en-GB" sz="2200" dirty="0" smtClean="0"/>
              <a:t> </a:t>
            </a:r>
            <a:r>
              <a:rPr lang="en-GB" sz="2200" dirty="0" err="1" smtClean="0"/>
              <a:t>aspirações</a:t>
            </a:r>
            <a:endParaRPr lang="en-GB" sz="2200" dirty="0" smtClean="0"/>
          </a:p>
          <a:p>
            <a:r>
              <a:rPr lang="en-GB" sz="2200" dirty="0" err="1" smtClean="0"/>
              <a:t>Professores</a:t>
            </a:r>
            <a:r>
              <a:rPr lang="en-GB" sz="2200" dirty="0" smtClean="0"/>
              <a:t> </a:t>
            </a:r>
            <a:r>
              <a:rPr lang="en-GB" sz="2200" dirty="0" smtClean="0"/>
              <a:t>a </a:t>
            </a:r>
            <a:r>
              <a:rPr lang="en-GB" sz="2200" dirty="0" err="1" smtClean="0"/>
              <a:t>lecionar</a:t>
            </a:r>
            <a:r>
              <a:rPr lang="en-GB" sz="2200" dirty="0" smtClean="0"/>
              <a:t> </a:t>
            </a:r>
            <a:r>
              <a:rPr lang="en-GB" sz="2200" dirty="0" err="1" smtClean="0"/>
              <a:t>na</a:t>
            </a:r>
            <a:r>
              <a:rPr lang="en-GB" sz="2200" dirty="0" smtClean="0"/>
              <a:t> </a:t>
            </a:r>
            <a:r>
              <a:rPr lang="en-GB" sz="2200" dirty="0" err="1" smtClean="0"/>
              <a:t>escola</a:t>
            </a:r>
            <a:r>
              <a:rPr lang="en-GB" sz="2200" dirty="0" smtClean="0"/>
              <a:t> </a:t>
            </a:r>
            <a:r>
              <a:rPr lang="en-GB" sz="2200" dirty="0" err="1" smtClean="0"/>
              <a:t>há</a:t>
            </a:r>
            <a:r>
              <a:rPr lang="en-GB" sz="2200" dirty="0" smtClean="0"/>
              <a:t> </a:t>
            </a:r>
            <a:r>
              <a:rPr lang="en-GB" sz="2200" dirty="0" err="1" smtClean="0"/>
              <a:t>muito</a:t>
            </a:r>
            <a:r>
              <a:rPr lang="en-GB" sz="2200" dirty="0" smtClean="0"/>
              <a:t> tempo</a:t>
            </a:r>
          </a:p>
          <a:p>
            <a:r>
              <a:rPr lang="en-GB" sz="2200" dirty="0" err="1" smtClean="0"/>
              <a:t>Professores</a:t>
            </a:r>
            <a:r>
              <a:rPr lang="en-GB" sz="2200" dirty="0" smtClean="0"/>
              <a:t> </a:t>
            </a:r>
            <a:r>
              <a:rPr lang="en-GB" sz="2200" dirty="0" err="1" smtClean="0"/>
              <a:t>preocupados</a:t>
            </a:r>
            <a:r>
              <a:rPr lang="en-GB" sz="2200" dirty="0" smtClean="0"/>
              <a:t> mas </a:t>
            </a:r>
            <a:r>
              <a:rPr lang="en-GB" sz="2200" dirty="0" smtClean="0"/>
              <a:t>com que </a:t>
            </a:r>
            <a:r>
              <a:rPr lang="en-GB" sz="2200" dirty="0" err="1" smtClean="0"/>
              <a:t>não</a:t>
            </a:r>
            <a:r>
              <a:rPr lang="en-GB" sz="2200" dirty="0" smtClean="0"/>
              <a:t> </a:t>
            </a:r>
            <a:r>
              <a:rPr lang="en-GB" sz="2200" dirty="0" err="1" smtClean="0"/>
              <a:t>acreditavam</a:t>
            </a:r>
            <a:r>
              <a:rPr lang="en-GB" sz="2200" dirty="0" smtClean="0"/>
              <a:t> no </a:t>
            </a:r>
            <a:r>
              <a:rPr lang="en-GB" sz="2200" dirty="0" err="1" smtClean="0"/>
              <a:t>potencial</a:t>
            </a:r>
            <a:r>
              <a:rPr lang="en-GB" sz="2200" dirty="0" smtClean="0"/>
              <a:t> dos </a:t>
            </a:r>
            <a:r>
              <a:rPr lang="en-GB" sz="2200" dirty="0" err="1" smtClean="0"/>
              <a:t>alunos</a:t>
            </a:r>
            <a:endParaRPr lang="en-GB" sz="2200" dirty="0" smtClean="0"/>
          </a:p>
          <a:p>
            <a:endParaRPr lang="en-GB" sz="2400" dirty="0"/>
          </a:p>
        </p:txBody>
      </p:sp>
      <p:pic>
        <p:nvPicPr>
          <p:cNvPr id="7" name="Picture 2" descr="J:\Common\Year 11 2009-10\Louis\images\100_0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950344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34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1136" y="214522"/>
            <a:ext cx="813363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2014 –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escola</a:t>
            </a:r>
            <a:r>
              <a:rPr lang="en-GB" dirty="0" smtClean="0"/>
              <a:t> que </a:t>
            </a:r>
            <a:r>
              <a:rPr lang="en-GB" dirty="0" err="1" smtClean="0"/>
              <a:t>melhorou</a:t>
            </a:r>
            <a:r>
              <a:rPr lang="en-GB" dirty="0" smtClean="0"/>
              <a:t> </a:t>
            </a:r>
            <a:r>
              <a:rPr lang="en-GB" dirty="0" err="1" smtClean="0"/>
              <a:t>significativamente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95" y="1729718"/>
            <a:ext cx="6254011" cy="4484869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GB" sz="2600" dirty="0" smtClean="0"/>
              <a:t>Como </a:t>
            </a:r>
            <a:r>
              <a:rPr lang="en-GB" sz="2600" dirty="0" err="1" smtClean="0"/>
              <a:t>sabemos</a:t>
            </a:r>
            <a:r>
              <a:rPr lang="en-GB" sz="2600" dirty="0" smtClean="0"/>
              <a:t>?</a:t>
            </a:r>
          </a:p>
          <a:p>
            <a:pPr lvl="1"/>
            <a:r>
              <a:rPr lang="en-GB" sz="2100" dirty="0" err="1" smtClean="0"/>
              <a:t>evidência</a:t>
            </a:r>
            <a:r>
              <a:rPr lang="en-GB" sz="2100" dirty="0" smtClean="0"/>
              <a:t> dos dados</a:t>
            </a:r>
          </a:p>
          <a:p>
            <a:pPr lvl="1"/>
            <a:r>
              <a:rPr lang="en-GB" sz="2100" dirty="0" err="1"/>
              <a:t>evidência</a:t>
            </a:r>
            <a:r>
              <a:rPr lang="en-GB" sz="2100" dirty="0"/>
              <a:t> </a:t>
            </a:r>
            <a:r>
              <a:rPr lang="en-GB" sz="2100" dirty="0" smtClean="0"/>
              <a:t>da </a:t>
            </a:r>
            <a:r>
              <a:rPr lang="en-GB" sz="2100" dirty="0" err="1" smtClean="0"/>
              <a:t>avaliação</a:t>
            </a:r>
            <a:r>
              <a:rPr lang="en-GB" sz="2100" dirty="0" smtClean="0"/>
              <a:t> </a:t>
            </a:r>
            <a:r>
              <a:rPr lang="en-GB" sz="2100" dirty="0" err="1" smtClean="0"/>
              <a:t>interna</a:t>
            </a:r>
            <a:r>
              <a:rPr lang="en-GB" sz="2100" dirty="0" smtClean="0"/>
              <a:t> </a:t>
            </a:r>
          </a:p>
          <a:p>
            <a:pPr lvl="1"/>
            <a:r>
              <a:rPr lang="en-GB" sz="2100" dirty="0" err="1"/>
              <a:t>evidência</a:t>
            </a:r>
            <a:r>
              <a:rPr lang="en-GB" sz="2100" dirty="0"/>
              <a:t> </a:t>
            </a:r>
            <a:r>
              <a:rPr lang="en-GB" sz="2100" dirty="0" smtClean="0"/>
              <a:t>da </a:t>
            </a:r>
            <a:r>
              <a:rPr lang="en-GB" sz="2100" dirty="0" err="1" smtClean="0"/>
              <a:t>avaliação</a:t>
            </a:r>
            <a:r>
              <a:rPr lang="en-GB" sz="2100" dirty="0" smtClean="0"/>
              <a:t> </a:t>
            </a:r>
            <a:r>
              <a:rPr lang="en-GB" sz="2100" dirty="0" err="1" smtClean="0"/>
              <a:t>externa</a:t>
            </a:r>
            <a:r>
              <a:rPr lang="en-GB" sz="2100" dirty="0" smtClean="0"/>
              <a:t> (</a:t>
            </a:r>
            <a:r>
              <a:rPr lang="en-GB" sz="2100" dirty="0" err="1" smtClean="0"/>
              <a:t>inspeções</a:t>
            </a:r>
            <a:r>
              <a:rPr lang="en-GB" sz="2100" dirty="0" smtClean="0"/>
              <a:t>)</a:t>
            </a:r>
          </a:p>
          <a:p>
            <a:pPr lvl="1"/>
            <a:r>
              <a:rPr lang="en-GB" sz="2100" dirty="0" err="1"/>
              <a:t>evidência</a:t>
            </a:r>
            <a:r>
              <a:rPr lang="en-GB" sz="2100" dirty="0"/>
              <a:t> </a:t>
            </a:r>
            <a:r>
              <a:rPr lang="en-GB" sz="2100" dirty="0" smtClean="0"/>
              <a:t>dos </a:t>
            </a:r>
            <a:r>
              <a:rPr lang="en-GB" sz="2100" dirty="0" err="1" smtClean="0"/>
              <a:t>pais</a:t>
            </a:r>
            <a:r>
              <a:rPr lang="en-GB" sz="2100" dirty="0" smtClean="0"/>
              <a:t>, </a:t>
            </a:r>
            <a:r>
              <a:rPr lang="en-GB" sz="2100" dirty="0" err="1" smtClean="0"/>
              <a:t>alunos</a:t>
            </a:r>
            <a:r>
              <a:rPr lang="en-GB" sz="2100" dirty="0" smtClean="0"/>
              <a:t> e </a:t>
            </a:r>
            <a:r>
              <a:rPr lang="en-GB" sz="2100" dirty="0" err="1" smtClean="0"/>
              <a:t>pessoal</a:t>
            </a:r>
            <a:endParaRPr lang="en-GB" sz="2100" dirty="0" smtClean="0"/>
          </a:p>
          <a:p>
            <a:pPr lvl="1"/>
            <a:r>
              <a:rPr lang="en-GB" sz="2100" dirty="0" err="1" smtClean="0"/>
              <a:t>Evidências</a:t>
            </a:r>
            <a:r>
              <a:rPr lang="en-GB" sz="2100" dirty="0" smtClean="0"/>
              <a:t> da </a:t>
            </a:r>
            <a:r>
              <a:rPr lang="en-GB" sz="2100" dirty="0" err="1" smtClean="0"/>
              <a:t>comunidade</a:t>
            </a:r>
            <a:r>
              <a:rPr lang="en-GB" sz="2100" dirty="0" smtClean="0"/>
              <a:t> local</a:t>
            </a:r>
            <a:endParaRPr lang="en-GB" sz="2100" dirty="0" smtClean="0"/>
          </a:p>
          <a:p>
            <a:r>
              <a:rPr lang="en-GB" sz="2600" dirty="0" smtClean="0"/>
              <a:t>Escola </a:t>
            </a:r>
            <a:r>
              <a:rPr lang="en-GB" sz="2600" dirty="0" smtClean="0"/>
              <a:t>fora de </a:t>
            </a:r>
            <a:r>
              <a:rPr lang="en-GB" sz="2600" dirty="0" err="1" smtClean="0"/>
              <a:t>risco</a:t>
            </a:r>
            <a:r>
              <a:rPr lang="en-GB" sz="2600" dirty="0" smtClean="0"/>
              <a:t> de </a:t>
            </a:r>
            <a:r>
              <a:rPr lang="en-GB" sz="2600" dirty="0" err="1" smtClean="0"/>
              <a:t>encerramento</a:t>
            </a:r>
            <a:r>
              <a:rPr lang="en-GB" sz="2600" dirty="0" smtClean="0"/>
              <a:t>:</a:t>
            </a:r>
          </a:p>
          <a:p>
            <a:pPr lvl="1"/>
            <a:r>
              <a:rPr lang="en-GB" sz="2000" dirty="0" smtClean="0"/>
              <a:t>189 </a:t>
            </a:r>
            <a:r>
              <a:rPr lang="en-GB" sz="2000" dirty="0" err="1" smtClean="0"/>
              <a:t>ingressaram</a:t>
            </a:r>
            <a:r>
              <a:rPr lang="en-GB" sz="2000" dirty="0" smtClean="0"/>
              <a:t> </a:t>
            </a:r>
            <a:r>
              <a:rPr lang="en-GB" sz="2000" dirty="0" err="1" smtClean="0"/>
              <a:t>em</a:t>
            </a:r>
            <a:r>
              <a:rPr lang="en-GB" sz="2000" dirty="0" smtClean="0"/>
              <a:t>  </a:t>
            </a:r>
            <a:r>
              <a:rPr lang="en-GB" sz="2000" dirty="0" smtClean="0"/>
              <a:t>2014 contra </a:t>
            </a:r>
            <a:r>
              <a:rPr lang="en-GB" sz="2000" dirty="0" smtClean="0"/>
              <a:t>49 </a:t>
            </a:r>
            <a:r>
              <a:rPr lang="en-GB" sz="2000" dirty="0" err="1" smtClean="0"/>
              <a:t>em</a:t>
            </a:r>
            <a:r>
              <a:rPr lang="en-GB" sz="2000" dirty="0" smtClean="0"/>
              <a:t> 2009</a:t>
            </a:r>
          </a:p>
          <a:p>
            <a:pPr lvl="1"/>
            <a:r>
              <a:rPr lang="en-GB" sz="2000" dirty="0" err="1" smtClean="0"/>
              <a:t>Aumento</a:t>
            </a:r>
            <a:r>
              <a:rPr lang="en-GB" sz="2000" dirty="0" smtClean="0"/>
              <a:t> do </a:t>
            </a:r>
            <a:r>
              <a:rPr lang="en-GB" sz="2000" dirty="0" err="1" smtClean="0"/>
              <a:t>pessoal</a:t>
            </a:r>
            <a:r>
              <a:rPr lang="en-GB" sz="2000" dirty="0" smtClean="0"/>
              <a:t> </a:t>
            </a:r>
            <a:r>
              <a:rPr lang="en-GB" sz="2000" dirty="0" err="1" smtClean="0"/>
              <a:t>docente</a:t>
            </a:r>
            <a:r>
              <a:rPr lang="en-GB" sz="2000" dirty="0" smtClean="0"/>
              <a:t>  de 21 para 36 </a:t>
            </a:r>
          </a:p>
          <a:p>
            <a:pPr lvl="1"/>
            <a:r>
              <a:rPr lang="en-GB" sz="2000" dirty="0" err="1" smtClean="0"/>
              <a:t>Não</a:t>
            </a:r>
            <a:r>
              <a:rPr lang="en-GB" sz="2000" dirty="0" smtClean="0"/>
              <a:t> obstante  a </a:t>
            </a:r>
            <a:r>
              <a:rPr lang="en-GB" sz="2000" dirty="0" err="1" smtClean="0"/>
              <a:t>melhoria</a:t>
            </a:r>
            <a:r>
              <a:rPr lang="en-GB" sz="2000" dirty="0" smtClean="0"/>
              <a:t>, a Academia:</a:t>
            </a:r>
          </a:p>
          <a:p>
            <a:pPr lvl="2"/>
            <a:r>
              <a:rPr lang="en-GB" dirty="0"/>
              <a:t>t</a:t>
            </a:r>
            <a:r>
              <a:rPr lang="en-GB" dirty="0" smtClean="0"/>
              <a:t>em </a:t>
            </a:r>
            <a:r>
              <a:rPr lang="en-GB" dirty="0" err="1" smtClean="0"/>
              <a:t>muito</a:t>
            </a:r>
            <a:r>
              <a:rPr lang="en-GB" dirty="0" smtClean="0"/>
              <a:t> </a:t>
            </a:r>
            <a:r>
              <a:rPr lang="en-GB" dirty="0" err="1" smtClean="0"/>
              <a:t>mais</a:t>
            </a:r>
            <a:r>
              <a:rPr lang="en-GB" dirty="0" smtClean="0"/>
              <a:t> </a:t>
            </a:r>
            <a:r>
              <a:rPr lang="en-GB" dirty="0" err="1" smtClean="0"/>
              <a:t>estudantes</a:t>
            </a:r>
            <a:r>
              <a:rPr lang="en-GB" dirty="0" smtClean="0"/>
              <a:t> </a:t>
            </a:r>
            <a:r>
              <a:rPr lang="en-GB" dirty="0" err="1" smtClean="0"/>
              <a:t>elegíveis</a:t>
            </a:r>
            <a:r>
              <a:rPr lang="en-GB" dirty="0" smtClean="0"/>
              <a:t> para </a:t>
            </a:r>
            <a:r>
              <a:rPr lang="en-GB" dirty="0" err="1" smtClean="0"/>
              <a:t>refeições</a:t>
            </a:r>
            <a:r>
              <a:rPr lang="en-GB" dirty="0" smtClean="0"/>
              <a:t> </a:t>
            </a:r>
            <a:r>
              <a:rPr lang="en-GB" dirty="0" err="1" smtClean="0"/>
              <a:t>grátis</a:t>
            </a:r>
            <a:r>
              <a:rPr lang="en-GB" dirty="0" smtClean="0"/>
              <a:t> e NEEs do que a </a:t>
            </a:r>
            <a:r>
              <a:rPr lang="en-GB" dirty="0" err="1" smtClean="0"/>
              <a:t>média</a:t>
            </a:r>
            <a:r>
              <a:rPr lang="en-GB" dirty="0" smtClean="0"/>
              <a:t> </a:t>
            </a:r>
            <a:r>
              <a:rPr lang="en-GB" dirty="0" err="1" smtClean="0"/>
              <a:t>nacional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83% dos </a:t>
            </a:r>
            <a:r>
              <a:rPr lang="en-GB" dirty="0" err="1" smtClean="0"/>
              <a:t>alunos</a:t>
            </a:r>
            <a:r>
              <a:rPr lang="en-GB" dirty="0" smtClean="0"/>
              <a:t> </a:t>
            </a:r>
            <a:r>
              <a:rPr lang="en-GB" dirty="0" err="1" smtClean="0"/>
              <a:t>são</a:t>
            </a:r>
            <a:r>
              <a:rPr lang="en-GB" dirty="0" smtClean="0"/>
              <a:t> </a:t>
            </a:r>
            <a:r>
              <a:rPr lang="en-GB" dirty="0" err="1" smtClean="0"/>
              <a:t>britânicos</a:t>
            </a:r>
            <a:r>
              <a:rPr lang="en-GB" dirty="0" smtClean="0"/>
              <a:t> </a:t>
            </a:r>
            <a:r>
              <a:rPr lang="en-GB" dirty="0" err="1" smtClean="0"/>
              <a:t>brancos</a:t>
            </a:r>
            <a:r>
              <a:rPr lang="en-GB" dirty="0" smtClean="0"/>
              <a:t> e a % de </a:t>
            </a:r>
            <a:r>
              <a:rPr lang="en-GB" dirty="0" err="1" smtClean="0"/>
              <a:t>alunos</a:t>
            </a:r>
            <a:r>
              <a:rPr lang="en-GB" dirty="0" smtClean="0"/>
              <a:t> com </a:t>
            </a:r>
            <a:r>
              <a:rPr lang="en-GB" dirty="0" err="1" smtClean="0"/>
              <a:t>Inglês</a:t>
            </a:r>
            <a:r>
              <a:rPr lang="en-GB" dirty="0" smtClean="0"/>
              <a:t> </a:t>
            </a:r>
            <a:r>
              <a:rPr lang="en-GB" dirty="0" err="1" smtClean="0"/>
              <a:t>como</a:t>
            </a:r>
            <a:r>
              <a:rPr lang="en-GB" dirty="0" smtClean="0"/>
              <a:t> 2.ª </a:t>
            </a:r>
            <a:r>
              <a:rPr lang="en-GB" dirty="0" err="1" smtClean="0"/>
              <a:t>língua</a:t>
            </a:r>
            <a:r>
              <a:rPr lang="en-GB" dirty="0" smtClean="0"/>
              <a:t> é inferior à </a:t>
            </a:r>
            <a:r>
              <a:rPr lang="en-GB" dirty="0" err="1" smtClean="0"/>
              <a:t>média</a:t>
            </a:r>
            <a:r>
              <a:rPr lang="en-GB" dirty="0" smtClean="0"/>
              <a:t> </a:t>
            </a:r>
            <a:r>
              <a:rPr lang="en-GB" dirty="0" err="1" smtClean="0"/>
              <a:t>nacional</a:t>
            </a:r>
            <a:r>
              <a:rPr lang="en-GB" dirty="0" smtClean="0"/>
              <a:t> </a:t>
            </a:r>
          </a:p>
          <a:p>
            <a:pPr lvl="2"/>
            <a:r>
              <a:rPr lang="en-GB" dirty="0"/>
              <a:t>é</a:t>
            </a:r>
            <a:r>
              <a:rPr lang="en-GB" dirty="0" smtClean="0"/>
              <a:t> </a:t>
            </a:r>
            <a:r>
              <a:rPr lang="en-GB" dirty="0" smtClean="0"/>
              <a:t>a 28.ª </a:t>
            </a:r>
            <a:r>
              <a:rPr lang="en-GB" dirty="0" err="1" smtClean="0"/>
              <a:t>escola</a:t>
            </a:r>
            <a:r>
              <a:rPr lang="en-GB" dirty="0" smtClean="0"/>
              <a:t> </a:t>
            </a:r>
            <a:r>
              <a:rPr lang="en-GB" dirty="0" err="1" smtClean="0"/>
              <a:t>mais</a:t>
            </a:r>
            <a:r>
              <a:rPr lang="en-GB" dirty="0" smtClean="0"/>
              <a:t> </a:t>
            </a:r>
            <a:r>
              <a:rPr lang="en-GB" dirty="0" err="1" smtClean="0"/>
              <a:t>desfavorecida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região</a:t>
            </a:r>
            <a:r>
              <a:rPr lang="en-GB" dirty="0" smtClean="0"/>
              <a:t> </a:t>
            </a:r>
            <a:r>
              <a:rPr lang="en-GB" dirty="0" err="1" smtClean="0"/>
              <a:t>sudoeste</a:t>
            </a:r>
            <a:r>
              <a:rPr lang="en-GB" dirty="0" smtClean="0"/>
              <a:t> e a 5.ª </a:t>
            </a:r>
            <a:r>
              <a:rPr lang="en-GB" dirty="0" err="1" smtClean="0"/>
              <a:t>em</a:t>
            </a:r>
            <a:r>
              <a:rPr lang="en-GB" dirty="0" smtClean="0"/>
              <a:t> Kent </a:t>
            </a:r>
          </a:p>
          <a:p>
            <a:pPr lvl="2"/>
            <a:r>
              <a:rPr lang="en-GB" dirty="0"/>
              <a:t>t</a:t>
            </a:r>
            <a:r>
              <a:rPr lang="en-GB" dirty="0" smtClean="0"/>
              <a:t>em </a:t>
            </a:r>
            <a:r>
              <a:rPr lang="en-GB" dirty="0" smtClean="0"/>
              <a:t>83% de </a:t>
            </a:r>
            <a:r>
              <a:rPr lang="en-GB" dirty="0" err="1" smtClean="0"/>
              <a:t>alunos</a:t>
            </a:r>
            <a:r>
              <a:rPr lang="en-GB" dirty="0" smtClean="0"/>
              <a:t> </a:t>
            </a:r>
            <a:r>
              <a:rPr lang="en-GB" dirty="0" err="1" smtClean="0"/>
              <a:t>britânicos</a:t>
            </a:r>
            <a:r>
              <a:rPr lang="en-GB" dirty="0" smtClean="0"/>
              <a:t> </a:t>
            </a:r>
            <a:r>
              <a:rPr lang="en-GB" dirty="0" err="1" smtClean="0"/>
              <a:t>brancos</a:t>
            </a:r>
            <a:r>
              <a:rPr lang="en-GB" dirty="0" smtClean="0"/>
              <a:t> </a:t>
            </a:r>
            <a:r>
              <a:rPr lang="en-GB" dirty="0" err="1" smtClean="0"/>
              <a:t>quando</a:t>
            </a:r>
            <a:r>
              <a:rPr lang="en-GB" dirty="0" smtClean="0"/>
              <a:t> a </a:t>
            </a:r>
            <a:r>
              <a:rPr lang="en-GB" dirty="0" err="1" smtClean="0"/>
              <a:t>média</a:t>
            </a:r>
            <a:r>
              <a:rPr lang="en-GB" dirty="0" smtClean="0"/>
              <a:t> </a:t>
            </a:r>
            <a:r>
              <a:rPr lang="en-GB" dirty="0" err="1" smtClean="0"/>
              <a:t>nacional</a:t>
            </a:r>
            <a:r>
              <a:rPr lang="en-GB" dirty="0" smtClean="0"/>
              <a:t> é de 72</a:t>
            </a:r>
            <a:r>
              <a:rPr lang="en-GB" dirty="0"/>
              <a:t>%. </a:t>
            </a:r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</p:txBody>
      </p:sp>
      <p:pic>
        <p:nvPicPr>
          <p:cNvPr id="7" name="Picture 2" descr="J:\Common\Year 11 2009-10\Louis\images\100_0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950344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72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589986" y="987425"/>
            <a:ext cx="4765402" cy="5140106"/>
          </a:xfrm>
        </p:spPr>
        <p:txBody>
          <a:bodyPr>
            <a:normAutofit/>
          </a:bodyPr>
          <a:lstStyle/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Estes </a:t>
            </a:r>
            <a:r>
              <a:rPr lang="en-GB" sz="2400" dirty="0" err="1" smtClean="0"/>
              <a:t>alunos</a:t>
            </a:r>
            <a:r>
              <a:rPr lang="en-GB" sz="2400" dirty="0" smtClean="0"/>
              <a:t> </a:t>
            </a:r>
            <a:r>
              <a:rPr lang="en-GB" sz="2400" dirty="0" err="1" smtClean="0"/>
              <a:t>ingressaram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escola</a:t>
            </a:r>
            <a:r>
              <a:rPr lang="en-GB" sz="2400" dirty="0" smtClean="0"/>
              <a:t> </a:t>
            </a:r>
            <a:r>
              <a:rPr lang="en-GB" sz="2400" dirty="0" err="1" smtClean="0"/>
              <a:t>aos</a:t>
            </a:r>
            <a:r>
              <a:rPr lang="en-GB" sz="2400" dirty="0" smtClean="0"/>
              <a:t> 11 </a:t>
            </a:r>
            <a:r>
              <a:rPr lang="en-GB" sz="2400" dirty="0" err="1" smtClean="0"/>
              <a:t>anos</a:t>
            </a:r>
            <a:r>
              <a:rPr lang="en-GB" sz="2400" dirty="0" smtClean="0"/>
              <a:t>, antes da nova </a:t>
            </a:r>
            <a:r>
              <a:rPr lang="en-GB" sz="2400" dirty="0" err="1" smtClean="0"/>
              <a:t>liderança</a:t>
            </a:r>
            <a:r>
              <a:rPr lang="en-GB" sz="2400" dirty="0" smtClean="0"/>
              <a:t> </a:t>
            </a:r>
            <a:r>
              <a:rPr lang="en-GB" sz="2400" dirty="0" err="1" smtClean="0"/>
              <a:t>ter</a:t>
            </a:r>
            <a:r>
              <a:rPr lang="en-GB" sz="2400" dirty="0" smtClean="0"/>
              <a:t> </a:t>
            </a:r>
            <a:r>
              <a:rPr lang="en-GB" sz="2400" dirty="0" err="1" smtClean="0"/>
              <a:t>assumido</a:t>
            </a:r>
            <a:r>
              <a:rPr lang="en-GB" sz="2400" dirty="0" smtClean="0"/>
              <a:t> o cargo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17976"/>
              </p:ext>
            </p:extLst>
          </p:nvPr>
        </p:nvGraphicFramePr>
        <p:xfrm>
          <a:off x="458596" y="987425"/>
          <a:ext cx="5710977" cy="560544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87583"/>
                <a:gridCol w="945931"/>
                <a:gridCol w="977463"/>
              </a:tblGrid>
              <a:tr h="546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D0D0D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2009-10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2013-14</a:t>
                      </a:r>
                      <a:endParaRPr lang="en-GB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7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D0D0D"/>
                          </a:solidFill>
                          <a:effectLst/>
                        </a:rPr>
                        <a:t>Number of Candidates</a:t>
                      </a:r>
                      <a:endParaRPr lang="en-GB" sz="1600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67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64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7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D0D0D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46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D0D0D"/>
                          </a:solidFill>
                          <a:effectLst/>
                        </a:rPr>
                        <a:t>Achieving 5+ A*-C including English &amp; Mathematics</a:t>
                      </a:r>
                      <a:endParaRPr lang="en-GB" sz="1600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31%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48%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7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D0D0D"/>
                          </a:solidFill>
                          <a:effectLst/>
                        </a:rPr>
                        <a:t>Achieving 5+ A*-C</a:t>
                      </a:r>
                      <a:endParaRPr lang="en-GB" sz="1600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69%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53%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7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D0D0D"/>
                          </a:solidFill>
                          <a:effectLst/>
                        </a:rPr>
                        <a:t>Achieving 3+ A*-A</a:t>
                      </a:r>
                      <a:endParaRPr lang="en-GB" sz="1600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12%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20%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7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D0D0D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7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D0D0D"/>
                          </a:solidFill>
                          <a:effectLst/>
                        </a:rPr>
                        <a:t>Achieved A*-C in English/</a:t>
                      </a:r>
                      <a:r>
                        <a:rPr lang="en-GB" sz="1600" dirty="0" err="1">
                          <a:solidFill>
                            <a:srgbClr val="0D0D0D"/>
                          </a:solidFill>
                          <a:effectLst/>
                        </a:rPr>
                        <a:t>Eng</a:t>
                      </a:r>
                      <a:r>
                        <a:rPr lang="en-GB" sz="1600" dirty="0">
                          <a:solidFill>
                            <a:srgbClr val="0D0D0D"/>
                          </a:solidFill>
                          <a:effectLst/>
                        </a:rPr>
                        <a:t> Lang</a:t>
                      </a:r>
                      <a:endParaRPr lang="en-GB" sz="1600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58%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61%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7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D0D0D"/>
                          </a:solidFill>
                          <a:effectLst/>
                        </a:rPr>
                        <a:t>Achieved A*-Cin Maths</a:t>
                      </a:r>
                      <a:endParaRPr lang="en-GB" sz="160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36%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73%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7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D0D0D"/>
                          </a:solidFill>
                          <a:effectLst/>
                        </a:rPr>
                        <a:t>APS English</a:t>
                      </a:r>
                      <a:endParaRPr lang="en-GB" sz="160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35.0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39.9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7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D0D0D"/>
                          </a:solidFill>
                          <a:effectLst/>
                        </a:rPr>
                        <a:t>APS Maths</a:t>
                      </a:r>
                      <a:endParaRPr lang="en-GB" sz="160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34.2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38.1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7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D0D0D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46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D0D0D"/>
                          </a:solidFill>
                          <a:effectLst/>
                        </a:rPr>
                        <a:t>Percentage making Expected Progress in English</a:t>
                      </a:r>
                      <a:endParaRPr lang="en-GB" sz="1600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65%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72%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5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D0D0D"/>
                          </a:solidFill>
                          <a:effectLst/>
                        </a:rPr>
                        <a:t>Percentage making Expected Progress in Maths</a:t>
                      </a:r>
                      <a:endParaRPr lang="en-GB" sz="1600" dirty="0">
                        <a:solidFill>
                          <a:srgbClr val="0D0D0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46%</a:t>
                      </a:r>
                      <a:endParaRPr lang="en-GB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79%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326" y="1"/>
            <a:ext cx="1193674" cy="116664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715714" y="214522"/>
            <a:ext cx="7317843" cy="58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 smtClean="0"/>
              <a:t>Resultados</a:t>
            </a:r>
            <a:r>
              <a:rPr lang="en-GB" dirty="0" smtClean="0"/>
              <a:t> dos </a:t>
            </a:r>
            <a:r>
              <a:rPr lang="en-GB" dirty="0" err="1" smtClean="0"/>
              <a:t>alunos</a:t>
            </a:r>
            <a:r>
              <a:rPr lang="en-GB" dirty="0" smtClean="0"/>
              <a:t> com 16 </a:t>
            </a:r>
            <a:r>
              <a:rPr lang="en-GB" dirty="0" err="1" smtClean="0"/>
              <a:t>anos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4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36480" y="1649414"/>
            <a:ext cx="4045930" cy="45516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A </a:t>
            </a:r>
            <a:r>
              <a:rPr lang="en-GB" sz="2400" dirty="0" err="1" smtClean="0"/>
              <a:t>escola</a:t>
            </a:r>
            <a:r>
              <a:rPr lang="en-GB" sz="2400" dirty="0" smtClean="0"/>
              <a:t> </a:t>
            </a:r>
            <a:r>
              <a:rPr lang="en-GB" sz="2400" dirty="0" err="1" smtClean="0"/>
              <a:t>monitoriza</a:t>
            </a:r>
            <a:r>
              <a:rPr lang="en-GB" sz="2400" dirty="0" smtClean="0"/>
              <a:t> o </a:t>
            </a:r>
            <a:r>
              <a:rPr lang="en-GB" sz="2400" dirty="0" err="1" smtClean="0"/>
              <a:t>desempenho</a:t>
            </a:r>
            <a:r>
              <a:rPr lang="en-GB" sz="2400" dirty="0" smtClean="0"/>
              <a:t> de </a:t>
            </a:r>
            <a:r>
              <a:rPr lang="en-GB" sz="2400" dirty="0" err="1" smtClean="0"/>
              <a:t>todos</a:t>
            </a:r>
            <a:r>
              <a:rPr lang="en-GB" sz="2400" dirty="0" smtClean="0"/>
              <a:t> </a:t>
            </a:r>
            <a:r>
              <a:rPr lang="en-GB" sz="2400" dirty="0" err="1" smtClean="0"/>
              <a:t>os</a:t>
            </a:r>
            <a:r>
              <a:rPr lang="en-GB" sz="2400" dirty="0" smtClean="0"/>
              <a:t> </a:t>
            </a:r>
            <a:r>
              <a:rPr lang="en-GB" sz="2400" dirty="0" err="1" smtClean="0"/>
              <a:t>alunos</a:t>
            </a:r>
            <a:r>
              <a:rPr lang="en-GB" sz="2400" dirty="0" smtClean="0"/>
              <a:t> </a:t>
            </a:r>
            <a:r>
              <a:rPr lang="en-GB" sz="2400" dirty="0" err="1" smtClean="0"/>
              <a:t>desde</a:t>
            </a:r>
            <a:r>
              <a:rPr lang="en-GB" sz="2400" dirty="0" smtClean="0"/>
              <a:t> que </a:t>
            </a:r>
            <a:r>
              <a:rPr lang="en-GB" sz="2400" dirty="0" err="1" smtClean="0"/>
              <a:t>ingressam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escola</a:t>
            </a:r>
            <a:endParaRPr lang="en-GB" sz="2400" dirty="0" smtClean="0"/>
          </a:p>
          <a:p>
            <a:r>
              <a:rPr lang="en-GB" sz="2400" dirty="0" smtClean="0"/>
              <a:t>A </a:t>
            </a:r>
            <a:r>
              <a:rPr lang="en-GB" sz="2400" dirty="0" err="1" smtClean="0"/>
              <a:t>medição</a:t>
            </a:r>
            <a:r>
              <a:rPr lang="en-GB" sz="2400" dirty="0" smtClean="0"/>
              <a:t> é </a:t>
            </a:r>
            <a:r>
              <a:rPr lang="en-GB" sz="2400" dirty="0" err="1" smtClean="0"/>
              <a:t>feita</a:t>
            </a:r>
            <a:r>
              <a:rPr lang="en-GB" sz="2400" dirty="0" smtClean="0"/>
              <a:t> </a:t>
            </a:r>
            <a:r>
              <a:rPr lang="en-GB" sz="2400" dirty="0" err="1" smtClean="0"/>
              <a:t>em</a:t>
            </a:r>
            <a:r>
              <a:rPr lang="en-GB" sz="2400" dirty="0" smtClean="0"/>
              <a:t> </a:t>
            </a:r>
            <a:r>
              <a:rPr lang="en-GB" sz="2400" dirty="0" err="1" smtClean="0"/>
              <a:t>pontos</a:t>
            </a:r>
            <a:r>
              <a:rPr lang="en-GB" sz="2400" dirty="0" smtClean="0"/>
              <a:t> </a:t>
            </a:r>
            <a:r>
              <a:rPr lang="en-GB" sz="2400" dirty="0" err="1" smtClean="0"/>
              <a:t>em</a:t>
            </a:r>
            <a:r>
              <a:rPr lang="en-GB" sz="2400" dirty="0" smtClean="0"/>
              <a:t> </a:t>
            </a:r>
            <a:r>
              <a:rPr lang="en-GB" sz="2400" dirty="0" err="1" smtClean="0"/>
              <a:t>relação</a:t>
            </a:r>
            <a:r>
              <a:rPr lang="en-GB" sz="2400" dirty="0" smtClean="0"/>
              <a:t> </a:t>
            </a:r>
            <a:r>
              <a:rPr lang="en-GB" sz="2400" dirty="0" err="1" smtClean="0"/>
              <a:t>aos</a:t>
            </a:r>
            <a:r>
              <a:rPr lang="en-GB" sz="2400" dirty="0" smtClean="0"/>
              <a:t> </a:t>
            </a:r>
            <a:r>
              <a:rPr lang="en-GB" sz="2400" dirty="0" err="1" smtClean="0"/>
              <a:t>padrões</a:t>
            </a:r>
            <a:r>
              <a:rPr lang="en-GB" sz="2400" dirty="0" smtClean="0"/>
              <a:t> do </a:t>
            </a:r>
            <a:r>
              <a:rPr lang="en-GB" sz="2400" dirty="0" err="1" smtClean="0"/>
              <a:t>Currículo</a:t>
            </a:r>
            <a:r>
              <a:rPr lang="en-GB" sz="2400" dirty="0" smtClean="0"/>
              <a:t> </a:t>
            </a:r>
            <a:r>
              <a:rPr lang="en-GB" sz="2400" dirty="0" smtClean="0"/>
              <a:t>Nacional – </a:t>
            </a:r>
            <a:r>
              <a:rPr lang="en-GB" sz="2400" dirty="0" smtClean="0"/>
              <a:t>APS = Average Points Score</a:t>
            </a:r>
          </a:p>
          <a:p>
            <a:r>
              <a:rPr lang="en-GB" sz="2400" dirty="0" err="1" smtClean="0"/>
              <a:t>Também</a:t>
            </a:r>
            <a:r>
              <a:rPr lang="en-GB" sz="2400" dirty="0" smtClean="0"/>
              <a:t> </a:t>
            </a:r>
            <a:r>
              <a:rPr lang="en-GB" sz="2400" dirty="0" err="1" smtClean="0"/>
              <a:t>usam</a:t>
            </a:r>
            <a:r>
              <a:rPr lang="en-GB" sz="2400" dirty="0" smtClean="0"/>
              <a:t> </a:t>
            </a:r>
            <a:r>
              <a:rPr lang="en-GB" sz="2400" dirty="0" err="1" smtClean="0"/>
              <a:t>estes</a:t>
            </a:r>
            <a:r>
              <a:rPr lang="en-GB" sz="2400" dirty="0" smtClean="0"/>
              <a:t> dados para </a:t>
            </a:r>
            <a:r>
              <a:rPr lang="en-GB" sz="2400" dirty="0" err="1" smtClean="0"/>
              <a:t>estabecer</a:t>
            </a:r>
            <a:r>
              <a:rPr lang="en-GB" sz="2400" dirty="0" smtClean="0"/>
              <a:t> </a:t>
            </a:r>
            <a:r>
              <a:rPr lang="en-GB" sz="2400" dirty="0" err="1" smtClean="0"/>
              <a:t>objectivos</a:t>
            </a:r>
            <a:r>
              <a:rPr lang="en-GB" sz="2400" dirty="0" smtClean="0"/>
              <a:t> para </a:t>
            </a:r>
            <a:r>
              <a:rPr lang="en-GB" sz="2400" dirty="0" err="1" smtClean="0"/>
              <a:t>cada</a:t>
            </a:r>
            <a:r>
              <a:rPr lang="en-GB" sz="2400" dirty="0" smtClean="0"/>
              <a:t> </a:t>
            </a:r>
            <a:r>
              <a:rPr lang="en-GB" sz="2400" dirty="0" err="1" smtClean="0"/>
              <a:t>aluno</a:t>
            </a:r>
            <a:endParaRPr lang="en-GB" sz="2400" dirty="0" smtClean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326" y="1"/>
            <a:ext cx="1193674" cy="116664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715714" y="214522"/>
            <a:ext cx="7317843" cy="582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 smtClean="0"/>
              <a:t>Resultados</a:t>
            </a:r>
            <a:r>
              <a:rPr lang="en-GB" dirty="0" smtClean="0"/>
              <a:t> dos </a:t>
            </a:r>
            <a:r>
              <a:rPr lang="en-GB" dirty="0" err="1" smtClean="0"/>
              <a:t>alunos</a:t>
            </a:r>
            <a:r>
              <a:rPr lang="en-GB" dirty="0" smtClean="0"/>
              <a:t> com 12-14 </a:t>
            </a:r>
            <a:r>
              <a:rPr lang="en-GB" dirty="0" err="1" smtClean="0"/>
              <a:t>anos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02" y="1162483"/>
            <a:ext cx="5732895" cy="483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714" y="214522"/>
            <a:ext cx="731784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2009 </a:t>
            </a:r>
            <a:r>
              <a:rPr lang="en-GB" dirty="0" err="1" smtClean="0"/>
              <a:t>Informação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alunos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06" y="1797268"/>
            <a:ext cx="6362099" cy="4249503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dirty="0" err="1" smtClean="0"/>
              <a:t>Frequência</a:t>
            </a:r>
            <a:r>
              <a:rPr lang="en-GB" dirty="0" smtClean="0"/>
              <a:t>: </a:t>
            </a:r>
            <a:r>
              <a:rPr lang="en-GB" dirty="0"/>
              <a:t>89.6% </a:t>
            </a:r>
            <a:r>
              <a:rPr lang="en-GB" dirty="0" smtClean="0"/>
              <a:t>- </a:t>
            </a:r>
            <a:r>
              <a:rPr lang="en-GB" dirty="0" err="1" smtClean="0"/>
              <a:t>média</a:t>
            </a:r>
            <a:r>
              <a:rPr lang="en-GB" dirty="0" smtClean="0"/>
              <a:t> </a:t>
            </a:r>
            <a:r>
              <a:rPr lang="en-GB" dirty="0" err="1" smtClean="0"/>
              <a:t>nacional</a:t>
            </a:r>
            <a:r>
              <a:rPr lang="en-GB" dirty="0" smtClean="0"/>
              <a:t> 92.7%</a:t>
            </a:r>
            <a:endParaRPr lang="en-GB" dirty="0"/>
          </a:p>
          <a:p>
            <a:r>
              <a:rPr lang="en-GB" dirty="0" err="1" smtClean="0"/>
              <a:t>Absentismo</a:t>
            </a:r>
            <a:r>
              <a:rPr lang="en-GB" dirty="0" smtClean="0"/>
              <a:t> </a:t>
            </a:r>
            <a:r>
              <a:rPr lang="en-GB" dirty="0" err="1" smtClean="0"/>
              <a:t>persistente</a:t>
            </a:r>
            <a:r>
              <a:rPr lang="en-GB" dirty="0" smtClean="0"/>
              <a:t> – </a:t>
            </a:r>
            <a:r>
              <a:rPr lang="en-GB" dirty="0" err="1" smtClean="0"/>
              <a:t>os</a:t>
            </a:r>
            <a:r>
              <a:rPr lang="en-GB" dirty="0" smtClean="0"/>
              <a:t> que </a:t>
            </a:r>
            <a:r>
              <a:rPr lang="en-GB" dirty="0" err="1" smtClean="0"/>
              <a:t>frequentam</a:t>
            </a:r>
            <a:r>
              <a:rPr lang="en-GB" dirty="0" smtClean="0"/>
              <a:t> </a:t>
            </a:r>
            <a:r>
              <a:rPr lang="en-GB" dirty="0" err="1" smtClean="0"/>
              <a:t>menos</a:t>
            </a:r>
            <a:r>
              <a:rPr lang="en-GB" dirty="0" smtClean="0"/>
              <a:t> do que  85% </a:t>
            </a:r>
            <a:r>
              <a:rPr lang="en-GB" dirty="0" smtClean="0"/>
              <a:t>do </a:t>
            </a:r>
            <a:r>
              <a:rPr lang="en-GB" dirty="0" smtClean="0"/>
              <a:t>tempo: </a:t>
            </a:r>
            <a:r>
              <a:rPr lang="en-GB" dirty="0"/>
              <a:t>23.9% </a:t>
            </a:r>
            <a:r>
              <a:rPr lang="en-GB" dirty="0" smtClean="0"/>
              <a:t>- </a:t>
            </a:r>
            <a:r>
              <a:rPr lang="en-GB" dirty="0" err="1" smtClean="0"/>
              <a:t>média</a:t>
            </a:r>
            <a:r>
              <a:rPr lang="en-GB" dirty="0" smtClean="0"/>
              <a:t> </a:t>
            </a:r>
            <a:r>
              <a:rPr lang="en-GB" dirty="0" err="1" smtClean="0"/>
              <a:t>nacional</a:t>
            </a:r>
            <a:r>
              <a:rPr lang="en-GB" dirty="0" smtClean="0"/>
              <a:t> 5.8%</a:t>
            </a:r>
          </a:p>
          <a:p>
            <a:r>
              <a:rPr lang="en-GB" dirty="0" err="1" smtClean="0"/>
              <a:t>Número</a:t>
            </a:r>
            <a:r>
              <a:rPr lang="en-GB" dirty="0" smtClean="0"/>
              <a:t> </a:t>
            </a:r>
            <a:r>
              <a:rPr lang="en-GB" dirty="0" err="1" smtClean="0"/>
              <a:t>médio</a:t>
            </a:r>
            <a:r>
              <a:rPr lang="en-GB" dirty="0" smtClean="0"/>
              <a:t> </a:t>
            </a:r>
            <a:r>
              <a:rPr lang="en-GB" dirty="0" smtClean="0"/>
              <a:t>de </a:t>
            </a:r>
            <a:r>
              <a:rPr lang="en-GB" dirty="0" err="1" smtClean="0"/>
              <a:t>problemas</a:t>
            </a:r>
            <a:r>
              <a:rPr lang="en-GB" dirty="0" smtClean="0"/>
              <a:t> de </a:t>
            </a:r>
            <a:r>
              <a:rPr lang="en-GB" dirty="0" err="1" smtClean="0"/>
              <a:t>comportamento</a:t>
            </a:r>
            <a:r>
              <a:rPr lang="en-GB" dirty="0" smtClean="0"/>
              <a:t> grave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aluno</a:t>
            </a:r>
            <a:r>
              <a:rPr lang="en-GB" dirty="0" smtClean="0"/>
              <a:t>: </a:t>
            </a:r>
            <a:r>
              <a:rPr lang="en-GB" dirty="0"/>
              <a:t>10.7 </a:t>
            </a:r>
            <a:endParaRPr lang="en-GB" dirty="0" smtClean="0"/>
          </a:p>
          <a:p>
            <a:r>
              <a:rPr lang="en-GB" dirty="0" err="1" smtClean="0"/>
              <a:t>Número</a:t>
            </a:r>
            <a:r>
              <a:rPr lang="en-GB" dirty="0" smtClean="0"/>
              <a:t> de </a:t>
            </a:r>
            <a:r>
              <a:rPr lang="en-GB" dirty="0" err="1" smtClean="0"/>
              <a:t>suspensões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período</a:t>
            </a:r>
            <a:r>
              <a:rPr lang="en-GB" dirty="0" smtClean="0"/>
              <a:t> </a:t>
            </a:r>
            <a:r>
              <a:rPr lang="en-GB" dirty="0" err="1" smtClean="0"/>
              <a:t>fixo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média</a:t>
            </a:r>
            <a:r>
              <a:rPr lang="en-GB" dirty="0" smtClean="0"/>
              <a:t> de 3 </a:t>
            </a:r>
            <a:r>
              <a:rPr lang="en-GB" dirty="0" err="1" smtClean="0"/>
              <a:t>dias</a:t>
            </a:r>
            <a:r>
              <a:rPr lang="en-GB" dirty="0" smtClean="0"/>
              <a:t> de </a:t>
            </a:r>
            <a:r>
              <a:rPr lang="en-GB" dirty="0" err="1" smtClean="0"/>
              <a:t>suspensão</a:t>
            </a:r>
            <a:r>
              <a:rPr lang="en-GB" dirty="0" smtClean="0"/>
              <a:t> da </a:t>
            </a:r>
            <a:r>
              <a:rPr lang="en-GB" dirty="0" err="1" smtClean="0"/>
              <a:t>escola</a:t>
            </a:r>
            <a:r>
              <a:rPr lang="en-GB" dirty="0" smtClean="0"/>
              <a:t>): </a:t>
            </a:r>
            <a:r>
              <a:rPr lang="en-GB" dirty="0"/>
              <a:t>121 </a:t>
            </a:r>
            <a:r>
              <a:rPr lang="en-GB" dirty="0" smtClean="0"/>
              <a:t> -  </a:t>
            </a:r>
            <a:r>
              <a:rPr lang="en-GB" dirty="0" err="1" smtClean="0"/>
              <a:t>em</a:t>
            </a:r>
            <a:r>
              <a:rPr lang="en-GB" dirty="0" smtClean="0"/>
              <a:t> 318 </a:t>
            </a:r>
            <a:r>
              <a:rPr lang="en-GB" dirty="0" err="1" smtClean="0"/>
              <a:t>alunos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Suspensões</a:t>
            </a:r>
            <a:r>
              <a:rPr lang="en-GB" dirty="0" smtClean="0"/>
              <a:t> </a:t>
            </a:r>
            <a:r>
              <a:rPr lang="en-GB" dirty="0" err="1" smtClean="0"/>
              <a:t>permanentes</a:t>
            </a:r>
            <a:r>
              <a:rPr lang="en-GB" dirty="0" smtClean="0"/>
              <a:t>:  7 </a:t>
            </a:r>
          </a:p>
          <a:p>
            <a:r>
              <a:rPr lang="en-GB" dirty="0" err="1" smtClean="0"/>
              <a:t>Incidentes</a:t>
            </a:r>
            <a:r>
              <a:rPr lang="en-GB" dirty="0"/>
              <a:t> </a:t>
            </a:r>
            <a:r>
              <a:rPr lang="en-GB" dirty="0" err="1" smtClean="0"/>
              <a:t>sérios</a:t>
            </a:r>
            <a:r>
              <a:rPr lang="en-GB" dirty="0" smtClean="0"/>
              <a:t> de bullying  </a:t>
            </a:r>
            <a:r>
              <a:rPr lang="en-GB" dirty="0"/>
              <a:t>3</a:t>
            </a:r>
            <a:endParaRPr lang="en-GB" dirty="0" smtClean="0"/>
          </a:p>
          <a:p>
            <a:r>
              <a:rPr lang="en-GB" dirty="0" err="1" smtClean="0"/>
              <a:t>Número</a:t>
            </a:r>
            <a:r>
              <a:rPr lang="en-GB" dirty="0" smtClean="0"/>
              <a:t> de </a:t>
            </a:r>
            <a:r>
              <a:rPr lang="en-GB" dirty="0" err="1" smtClean="0"/>
              <a:t>incidentes</a:t>
            </a:r>
            <a:r>
              <a:rPr lang="en-GB" dirty="0" smtClean="0"/>
              <a:t> </a:t>
            </a:r>
            <a:r>
              <a:rPr lang="en-GB" dirty="0" err="1" smtClean="0"/>
              <a:t>racistas</a:t>
            </a:r>
            <a:r>
              <a:rPr lang="en-GB" dirty="0" smtClean="0"/>
              <a:t> 14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7" name="Picture 2" descr="J:\Common\Year 11 2009-10\Louis\images\100_0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950344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37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5714" y="214522"/>
            <a:ext cx="7317843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2014 </a:t>
            </a:r>
            <a:r>
              <a:rPr lang="en-GB" dirty="0" err="1" smtClean="0"/>
              <a:t>Informação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</a:t>
            </a: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alunos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06" y="1797268"/>
            <a:ext cx="6362099" cy="4249503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Frequência</a:t>
            </a:r>
            <a:r>
              <a:rPr lang="en-GB" dirty="0" smtClean="0"/>
              <a:t>: 94.7% contra 89.6% </a:t>
            </a:r>
            <a:r>
              <a:rPr lang="en-GB" dirty="0" err="1" smtClean="0"/>
              <a:t>em</a:t>
            </a:r>
            <a:r>
              <a:rPr lang="en-GB" dirty="0" smtClean="0"/>
              <a:t> 2009 – </a:t>
            </a:r>
            <a:r>
              <a:rPr lang="en-GB" dirty="0" err="1" smtClean="0"/>
              <a:t>acima</a:t>
            </a:r>
            <a:r>
              <a:rPr lang="en-GB" dirty="0" smtClean="0"/>
              <a:t> da </a:t>
            </a:r>
            <a:r>
              <a:rPr lang="en-GB" dirty="0" err="1" smtClean="0"/>
              <a:t>média</a:t>
            </a:r>
            <a:r>
              <a:rPr lang="en-GB" dirty="0" smtClean="0"/>
              <a:t> </a:t>
            </a:r>
            <a:r>
              <a:rPr lang="en-GB" dirty="0" err="1" smtClean="0"/>
              <a:t>nacional</a:t>
            </a:r>
            <a:r>
              <a:rPr lang="en-GB" dirty="0" smtClean="0"/>
              <a:t> </a:t>
            </a:r>
            <a:endParaRPr lang="en-GB" dirty="0"/>
          </a:p>
          <a:p>
            <a:r>
              <a:rPr lang="en-GB" dirty="0" err="1" smtClean="0"/>
              <a:t>Absentismo</a:t>
            </a:r>
            <a:r>
              <a:rPr lang="en-GB" dirty="0" smtClean="0"/>
              <a:t> </a:t>
            </a:r>
            <a:r>
              <a:rPr lang="en-GB" dirty="0" err="1" smtClean="0"/>
              <a:t>persistente</a:t>
            </a:r>
            <a:r>
              <a:rPr lang="en-GB" dirty="0" smtClean="0"/>
              <a:t> </a:t>
            </a:r>
            <a:r>
              <a:rPr lang="en-GB" dirty="0" smtClean="0"/>
              <a:t>5.6% contra 23.9% </a:t>
            </a:r>
            <a:r>
              <a:rPr lang="en-GB" dirty="0" err="1" smtClean="0"/>
              <a:t>em</a:t>
            </a:r>
            <a:r>
              <a:rPr lang="en-GB" dirty="0" smtClean="0"/>
              <a:t> 2009 – </a:t>
            </a:r>
            <a:r>
              <a:rPr lang="en-GB" dirty="0" err="1" smtClean="0"/>
              <a:t>igual</a:t>
            </a:r>
            <a:r>
              <a:rPr lang="en-GB" dirty="0" smtClean="0"/>
              <a:t> à </a:t>
            </a:r>
            <a:r>
              <a:rPr lang="en-GB" dirty="0" err="1" smtClean="0"/>
              <a:t>média</a:t>
            </a:r>
            <a:r>
              <a:rPr lang="en-GB" dirty="0" smtClean="0"/>
              <a:t> </a:t>
            </a:r>
            <a:r>
              <a:rPr lang="en-GB" dirty="0" err="1" smtClean="0"/>
              <a:t>nacional</a:t>
            </a:r>
            <a:endParaRPr lang="en-GB" dirty="0"/>
          </a:p>
          <a:p>
            <a:r>
              <a:rPr lang="en-GB" dirty="0" err="1"/>
              <a:t>Média</a:t>
            </a:r>
            <a:r>
              <a:rPr lang="en-GB" dirty="0"/>
              <a:t> de </a:t>
            </a:r>
            <a:r>
              <a:rPr lang="en-GB" dirty="0" err="1"/>
              <a:t>problemas</a:t>
            </a:r>
            <a:r>
              <a:rPr lang="en-GB" dirty="0"/>
              <a:t> de </a:t>
            </a:r>
            <a:r>
              <a:rPr lang="en-GB" dirty="0" err="1"/>
              <a:t>comportamento</a:t>
            </a:r>
            <a:r>
              <a:rPr lang="en-GB" dirty="0"/>
              <a:t> grave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aluno</a:t>
            </a:r>
            <a:r>
              <a:rPr lang="en-GB" dirty="0"/>
              <a:t> : </a:t>
            </a:r>
            <a:r>
              <a:rPr lang="en-GB" dirty="0" smtClean="0"/>
              <a:t>5.1 contra 10.7 – </a:t>
            </a:r>
            <a:r>
              <a:rPr lang="en-GB" dirty="0" err="1" smtClean="0"/>
              <a:t>redução</a:t>
            </a:r>
            <a:r>
              <a:rPr lang="en-GB" dirty="0" smtClean="0"/>
              <a:t> de 52%</a:t>
            </a:r>
            <a:endParaRPr lang="en-GB" dirty="0"/>
          </a:p>
          <a:p>
            <a:r>
              <a:rPr lang="en-GB" dirty="0" err="1"/>
              <a:t>Número</a:t>
            </a:r>
            <a:r>
              <a:rPr lang="en-GB" dirty="0"/>
              <a:t> de </a:t>
            </a:r>
            <a:r>
              <a:rPr lang="en-GB" dirty="0" err="1"/>
              <a:t>suspensões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período</a:t>
            </a:r>
            <a:r>
              <a:rPr lang="en-GB" dirty="0"/>
              <a:t> </a:t>
            </a:r>
            <a:r>
              <a:rPr lang="en-GB" dirty="0" err="1" smtClean="0"/>
              <a:t>fixo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média</a:t>
            </a:r>
            <a:r>
              <a:rPr lang="en-GB" dirty="0" smtClean="0"/>
              <a:t> </a:t>
            </a:r>
            <a:r>
              <a:rPr lang="en-GB" dirty="0"/>
              <a:t>3 </a:t>
            </a:r>
            <a:r>
              <a:rPr lang="en-GB" dirty="0" err="1" smtClean="0"/>
              <a:t>dias</a:t>
            </a:r>
            <a:r>
              <a:rPr lang="en-GB" dirty="0" smtClean="0"/>
              <a:t> de </a:t>
            </a:r>
            <a:r>
              <a:rPr lang="en-GB" dirty="0" err="1" smtClean="0"/>
              <a:t>suspensão</a:t>
            </a:r>
            <a:r>
              <a:rPr lang="en-GB" dirty="0" smtClean="0"/>
              <a:t>): 12  </a:t>
            </a:r>
            <a:r>
              <a:rPr lang="en-GB" dirty="0"/>
              <a:t>-  </a:t>
            </a:r>
            <a:r>
              <a:rPr lang="en-GB" dirty="0" err="1" smtClean="0"/>
              <a:t>em</a:t>
            </a:r>
            <a:r>
              <a:rPr lang="en-GB" dirty="0" smtClean="0"/>
              <a:t> 536  </a:t>
            </a:r>
            <a:r>
              <a:rPr lang="en-GB" dirty="0" err="1" smtClean="0"/>
              <a:t>alunos</a:t>
            </a:r>
            <a:r>
              <a:rPr lang="en-GB" dirty="0" smtClean="0"/>
              <a:t> contra 121 </a:t>
            </a:r>
            <a:r>
              <a:rPr lang="en-GB" dirty="0" err="1" smtClean="0"/>
              <a:t>em</a:t>
            </a:r>
            <a:r>
              <a:rPr lang="en-GB" dirty="0" smtClean="0"/>
              <a:t> 318</a:t>
            </a:r>
            <a:endParaRPr lang="en-GB" dirty="0"/>
          </a:p>
          <a:p>
            <a:r>
              <a:rPr lang="en-GB" dirty="0" err="1" smtClean="0"/>
              <a:t>Suspensões</a:t>
            </a:r>
            <a:r>
              <a:rPr lang="en-GB" dirty="0" smtClean="0"/>
              <a:t> </a:t>
            </a:r>
            <a:r>
              <a:rPr lang="en-GB" dirty="0" err="1" smtClean="0"/>
              <a:t>permanentes</a:t>
            </a:r>
            <a:r>
              <a:rPr lang="en-GB" dirty="0" smtClean="0"/>
              <a:t>:  1 contra 7 </a:t>
            </a:r>
            <a:r>
              <a:rPr lang="en-GB" dirty="0" err="1" smtClean="0"/>
              <a:t>em</a:t>
            </a:r>
            <a:r>
              <a:rPr lang="en-GB" dirty="0" smtClean="0"/>
              <a:t> 2009</a:t>
            </a:r>
            <a:endParaRPr lang="en-GB" dirty="0"/>
          </a:p>
          <a:p>
            <a:r>
              <a:rPr lang="en-GB" dirty="0" err="1" smtClean="0"/>
              <a:t>Incidentes</a:t>
            </a:r>
            <a:r>
              <a:rPr lang="en-GB" dirty="0" smtClean="0"/>
              <a:t> </a:t>
            </a:r>
            <a:r>
              <a:rPr lang="en-GB" dirty="0" err="1" smtClean="0"/>
              <a:t>sérios</a:t>
            </a:r>
            <a:r>
              <a:rPr lang="en-GB" dirty="0" smtClean="0"/>
              <a:t> </a:t>
            </a:r>
            <a:r>
              <a:rPr lang="en-GB" dirty="0"/>
              <a:t>de </a:t>
            </a:r>
            <a:r>
              <a:rPr lang="en-GB" dirty="0" smtClean="0"/>
              <a:t>bullying </a:t>
            </a:r>
            <a:r>
              <a:rPr lang="en-GB" dirty="0" smtClean="0"/>
              <a:t>0 </a:t>
            </a:r>
            <a:r>
              <a:rPr lang="en-GB" dirty="0" smtClean="0"/>
              <a:t>contra 3 </a:t>
            </a:r>
            <a:r>
              <a:rPr lang="en-GB" dirty="0" err="1" smtClean="0"/>
              <a:t>em</a:t>
            </a:r>
            <a:r>
              <a:rPr lang="en-GB" dirty="0" smtClean="0"/>
              <a:t> 2009</a:t>
            </a:r>
            <a:endParaRPr lang="en-GB" dirty="0"/>
          </a:p>
          <a:p>
            <a:r>
              <a:rPr lang="en-GB" dirty="0" err="1" smtClean="0"/>
              <a:t>Número</a:t>
            </a:r>
            <a:r>
              <a:rPr lang="en-GB" dirty="0" smtClean="0"/>
              <a:t> de </a:t>
            </a:r>
            <a:r>
              <a:rPr lang="en-GB" dirty="0" err="1"/>
              <a:t>i</a:t>
            </a:r>
            <a:r>
              <a:rPr lang="en-GB" dirty="0" err="1" smtClean="0"/>
              <a:t>ncidentes</a:t>
            </a:r>
            <a:r>
              <a:rPr lang="en-GB" dirty="0" smtClean="0"/>
              <a:t> </a:t>
            </a:r>
            <a:r>
              <a:rPr lang="en-GB" dirty="0" err="1" smtClean="0"/>
              <a:t>racistas</a:t>
            </a:r>
            <a:r>
              <a:rPr lang="en-GB" dirty="0" smtClean="0"/>
              <a:t> 4 contra 14 </a:t>
            </a:r>
            <a:r>
              <a:rPr lang="en-GB" dirty="0" err="1" smtClean="0"/>
              <a:t>em</a:t>
            </a:r>
            <a:r>
              <a:rPr lang="en-GB" dirty="0" smtClean="0"/>
              <a:t> 2009</a:t>
            </a:r>
            <a:endParaRPr lang="en-GB" sz="2400" dirty="0"/>
          </a:p>
          <a:p>
            <a:endParaRPr lang="en-GB" dirty="0" smtClean="0"/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7" name="Picture 2" descr="J:\Common\Year 11 2009-10\Louis\images\100_01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950344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72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089" y="5537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dirty="0" err="1" smtClean="0">
                <a:latin typeface="+mn-lt"/>
              </a:rPr>
              <a:t>Transformação</a:t>
            </a:r>
            <a:endParaRPr lang="en-GB" dirty="0">
              <a:latin typeface="+mn-lt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810290" y="2007063"/>
            <a:ext cx="10515600" cy="40082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Novo </a:t>
            </a:r>
            <a:r>
              <a:rPr lang="en-US" dirty="0" err="1" smtClean="0"/>
              <a:t>Diretor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2010 –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visão</a:t>
            </a:r>
            <a:r>
              <a:rPr lang="en-US" dirty="0" smtClean="0"/>
              <a:t> </a:t>
            </a:r>
            <a:r>
              <a:rPr lang="en-US" dirty="0" err="1" smtClean="0"/>
              <a:t>clara</a:t>
            </a:r>
            <a:r>
              <a:rPr lang="en-US" dirty="0" smtClean="0"/>
              <a:t> para </a:t>
            </a:r>
            <a:r>
              <a:rPr lang="en-US" dirty="0" err="1" smtClean="0"/>
              <a:t>onde</a:t>
            </a:r>
            <a:r>
              <a:rPr lang="en-US" dirty="0" smtClean="0"/>
              <a:t> </a:t>
            </a:r>
            <a:r>
              <a:rPr lang="en-US" dirty="0" err="1" smtClean="0"/>
              <a:t>queria</a:t>
            </a:r>
            <a:r>
              <a:rPr lang="en-US" dirty="0" smtClean="0"/>
              <a:t> </a:t>
            </a:r>
            <a:r>
              <a:rPr lang="en-US" dirty="0" err="1" smtClean="0"/>
              <a:t>levar</a:t>
            </a:r>
            <a:r>
              <a:rPr lang="en-US" dirty="0" smtClean="0"/>
              <a:t> a </a:t>
            </a:r>
            <a:r>
              <a:rPr lang="en-US" dirty="0" err="1" smtClean="0"/>
              <a:t>escola</a:t>
            </a:r>
            <a:r>
              <a:rPr lang="en-US" dirty="0" smtClean="0"/>
              <a:t> e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/>
              <a:t>iriachegar</a:t>
            </a:r>
            <a:endParaRPr lang="en-US" dirty="0" smtClean="0"/>
          </a:p>
          <a:p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equipa</a:t>
            </a:r>
            <a:r>
              <a:rPr lang="en-US" dirty="0" smtClean="0"/>
              <a:t> de </a:t>
            </a:r>
            <a:r>
              <a:rPr lang="en-US" dirty="0" err="1" smtClean="0"/>
              <a:t>liderança</a:t>
            </a:r>
            <a:r>
              <a:rPr lang="en-US" dirty="0" smtClean="0"/>
              <a:t> que </a:t>
            </a:r>
            <a:r>
              <a:rPr lang="en-US" dirty="0" err="1" smtClean="0"/>
              <a:t>partilhasse</a:t>
            </a:r>
            <a:r>
              <a:rPr lang="en-US" dirty="0" smtClean="0"/>
              <a:t> a </a:t>
            </a:r>
            <a:r>
              <a:rPr lang="en-US" dirty="0" err="1" smtClean="0"/>
              <a:t>visão</a:t>
            </a:r>
            <a:endParaRPr lang="en-US" dirty="0" smtClean="0"/>
          </a:p>
          <a:p>
            <a:r>
              <a:rPr lang="en-US" dirty="0" smtClean="0"/>
              <a:t>4 </a:t>
            </a:r>
            <a:r>
              <a:rPr lang="en-US" dirty="0" err="1" smtClean="0"/>
              <a:t>pontos</a:t>
            </a:r>
            <a:r>
              <a:rPr lang="en-US" dirty="0" smtClean="0"/>
              <a:t> </a:t>
            </a:r>
            <a:r>
              <a:rPr lang="en-US" dirty="0" err="1" smtClean="0"/>
              <a:t>chave</a:t>
            </a:r>
            <a:r>
              <a:rPr lang="en-US" dirty="0" smtClean="0"/>
              <a:t> da </a:t>
            </a:r>
            <a:r>
              <a:rPr lang="en-US" dirty="0" err="1" smtClean="0"/>
              <a:t>visão</a:t>
            </a:r>
            <a:r>
              <a:rPr lang="en-US" dirty="0" smtClean="0"/>
              <a:t>: 	</a:t>
            </a:r>
          </a:p>
          <a:p>
            <a:pPr lvl="1">
              <a:buFont typeface="Courier New"/>
              <a:buChar char="o"/>
            </a:pPr>
            <a:r>
              <a:rPr lang="en-GB" sz="2800" dirty="0" smtClean="0"/>
              <a:t>  Uma </a:t>
            </a:r>
            <a:r>
              <a:rPr lang="en-GB" sz="2800" dirty="0" err="1" smtClean="0"/>
              <a:t>cultura</a:t>
            </a:r>
            <a:r>
              <a:rPr lang="en-GB" sz="2800" dirty="0" smtClean="0"/>
              <a:t> de altos </a:t>
            </a:r>
            <a:r>
              <a:rPr lang="en-GB" sz="2800" dirty="0" err="1" smtClean="0"/>
              <a:t>padrões</a:t>
            </a:r>
            <a:r>
              <a:rPr lang="en-GB" sz="2800" dirty="0" smtClean="0"/>
              <a:t> e </a:t>
            </a:r>
            <a:r>
              <a:rPr lang="en-GB" sz="2800" dirty="0" err="1" smtClean="0"/>
              <a:t>elevadas</a:t>
            </a:r>
            <a:r>
              <a:rPr lang="en-GB" sz="2800" dirty="0" smtClean="0"/>
              <a:t> </a:t>
            </a:r>
            <a:r>
              <a:rPr lang="en-GB" sz="2800" dirty="0" err="1" smtClean="0"/>
              <a:t>aspirações</a:t>
            </a:r>
            <a:r>
              <a:rPr lang="en-GB" sz="2800" dirty="0" smtClean="0"/>
              <a:t>  </a:t>
            </a:r>
          </a:p>
          <a:p>
            <a:pPr lvl="1">
              <a:buFont typeface="Courier New"/>
              <a:buChar char="o"/>
            </a:pPr>
            <a:r>
              <a:rPr lang="en-GB" sz="2800" dirty="0" smtClean="0"/>
              <a:t>  Uma </a:t>
            </a:r>
            <a:r>
              <a:rPr lang="en-GB" sz="2800" dirty="0" err="1" smtClean="0"/>
              <a:t>cultura</a:t>
            </a:r>
            <a:r>
              <a:rPr lang="en-GB" sz="2800" dirty="0" smtClean="0"/>
              <a:t> de </a:t>
            </a:r>
            <a:r>
              <a:rPr lang="en-GB" sz="2800" dirty="0" err="1" smtClean="0"/>
              <a:t>participação</a:t>
            </a:r>
            <a:r>
              <a:rPr lang="en-GB" sz="2800" dirty="0" smtClean="0"/>
              <a:t> </a:t>
            </a:r>
            <a:r>
              <a:rPr lang="en-GB" sz="2800" dirty="0" err="1" smtClean="0"/>
              <a:t>ativa</a:t>
            </a:r>
            <a:endParaRPr lang="en-GB" sz="2800" dirty="0" smtClean="0"/>
          </a:p>
          <a:p>
            <a:pPr lvl="1">
              <a:buFont typeface="Courier New"/>
              <a:buChar char="o"/>
            </a:pPr>
            <a:r>
              <a:rPr lang="en-GB" sz="2800" dirty="0" smtClean="0"/>
              <a:t>  Um </a:t>
            </a:r>
            <a:r>
              <a:rPr lang="en-GB" sz="2800" dirty="0" err="1" smtClean="0"/>
              <a:t>ambiente</a:t>
            </a:r>
            <a:r>
              <a:rPr lang="en-GB" sz="2800" dirty="0" smtClean="0"/>
              <a:t> de </a:t>
            </a:r>
            <a:r>
              <a:rPr lang="en-GB" sz="2800" dirty="0" err="1" smtClean="0"/>
              <a:t>aprendizagem</a:t>
            </a:r>
            <a:r>
              <a:rPr lang="en-GB" sz="2800" dirty="0" smtClean="0"/>
              <a:t> </a:t>
            </a:r>
            <a:r>
              <a:rPr lang="en-GB" sz="2800" dirty="0" err="1" smtClean="0"/>
              <a:t>emocionalmente</a:t>
            </a:r>
            <a:r>
              <a:rPr lang="en-GB" sz="2800" dirty="0" smtClean="0"/>
              <a:t> </a:t>
            </a:r>
            <a:r>
              <a:rPr lang="en-GB" sz="2800" dirty="0" err="1" smtClean="0"/>
              <a:t>rico</a:t>
            </a:r>
            <a:endParaRPr lang="en-GB" sz="2800" dirty="0" smtClean="0"/>
          </a:p>
          <a:p>
            <a:pPr lvl="1">
              <a:buFont typeface="Courier New"/>
              <a:buChar char="o"/>
            </a:pPr>
            <a:r>
              <a:rPr lang="en-GB" sz="2800" dirty="0" smtClean="0"/>
              <a:t>  Um </a:t>
            </a:r>
            <a:r>
              <a:rPr lang="en-GB" sz="2800" dirty="0" err="1" smtClean="0"/>
              <a:t>ambiente</a:t>
            </a:r>
            <a:r>
              <a:rPr lang="en-GB" sz="2800" dirty="0" smtClean="0"/>
              <a:t> </a:t>
            </a:r>
            <a:r>
              <a:rPr lang="en-GB" sz="2800" dirty="0" err="1" smtClean="0"/>
              <a:t>inclusivo</a:t>
            </a:r>
            <a:r>
              <a:rPr lang="en-GB" sz="2800" dirty="0" smtClean="0"/>
              <a:t> </a:t>
            </a:r>
            <a:r>
              <a:rPr lang="en-GB" sz="2800" dirty="0" err="1" smtClean="0"/>
              <a:t>onde</a:t>
            </a:r>
            <a:r>
              <a:rPr lang="en-GB" sz="2800" dirty="0" smtClean="0"/>
              <a:t> </a:t>
            </a:r>
            <a:r>
              <a:rPr lang="en-GB" sz="2800" dirty="0" err="1" smtClean="0"/>
              <a:t>cada</a:t>
            </a:r>
            <a:r>
              <a:rPr lang="en-GB" sz="2800" dirty="0" smtClean="0"/>
              <a:t> </a:t>
            </a:r>
            <a:r>
              <a:rPr lang="en-GB" sz="2800" dirty="0" err="1" smtClean="0"/>
              <a:t>criança</a:t>
            </a:r>
            <a:r>
              <a:rPr lang="en-GB" sz="2800" dirty="0" smtClean="0"/>
              <a:t> é </a:t>
            </a:r>
            <a:r>
              <a:rPr lang="en-GB" sz="2800" dirty="0" err="1" smtClean="0"/>
              <a:t>conheciada</a:t>
            </a:r>
            <a:r>
              <a:rPr lang="en-GB" sz="2800" dirty="0" smtClean="0"/>
              <a:t> e </a:t>
            </a:r>
            <a:r>
              <a:rPr lang="en-GB" sz="2800" dirty="0" err="1" smtClean="0"/>
              <a:t>cada</a:t>
            </a:r>
            <a:r>
              <a:rPr lang="en-GB" sz="2800" dirty="0" smtClean="0"/>
              <a:t> </a:t>
            </a:r>
            <a:r>
              <a:rPr lang="en-GB" sz="2800" dirty="0" err="1" smtClean="0"/>
              <a:t>aprendente</a:t>
            </a:r>
            <a:r>
              <a:rPr lang="en-GB" sz="2800" dirty="0" smtClean="0"/>
              <a:t> é </a:t>
            </a:r>
            <a:r>
              <a:rPr lang="en-GB" sz="2800" dirty="0" err="1" smtClean="0"/>
              <a:t>apoiado</a:t>
            </a:r>
            <a:endParaRPr lang="en-US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28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089" y="55372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+mn-lt"/>
              </a:rPr>
              <a:t>Ambiente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>
                <a:latin typeface="+mn-lt"/>
              </a:rPr>
              <a:t>t</a:t>
            </a:r>
            <a:r>
              <a:rPr lang="en-GB" dirty="0" err="1" smtClean="0">
                <a:latin typeface="+mn-lt"/>
              </a:rPr>
              <a:t>ransformacional</a:t>
            </a:r>
            <a:r>
              <a:rPr lang="en-GB" dirty="0" smtClean="0">
                <a:latin typeface="+mn-lt"/>
              </a:rPr>
              <a:t> 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155" y="1744594"/>
            <a:ext cx="9849058" cy="456686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dirty="0" err="1" smtClean="0"/>
              <a:t>Estabelecer</a:t>
            </a:r>
            <a:r>
              <a:rPr lang="en-GB" dirty="0" smtClean="0"/>
              <a:t> e </a:t>
            </a:r>
            <a:r>
              <a:rPr lang="en-GB" dirty="0" err="1" smtClean="0"/>
              <a:t>comunicar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Visão</a:t>
            </a:r>
            <a:r>
              <a:rPr lang="en-GB" dirty="0" smtClean="0"/>
              <a:t> que </a:t>
            </a:r>
            <a:r>
              <a:rPr lang="en-GB" dirty="0" err="1" smtClean="0"/>
              <a:t>desenvolve</a:t>
            </a:r>
            <a:r>
              <a:rPr lang="en-GB" dirty="0" smtClean="0"/>
              <a:t> um ethos que </a:t>
            </a:r>
            <a:r>
              <a:rPr lang="en-GB" dirty="0" err="1" smtClean="0"/>
              <a:t>faz</a:t>
            </a:r>
            <a:r>
              <a:rPr lang="en-GB" dirty="0" smtClean="0"/>
              <a:t> a </a:t>
            </a:r>
            <a:r>
              <a:rPr lang="en-GB" dirty="0" err="1" smtClean="0"/>
              <a:t>diferença</a:t>
            </a:r>
            <a:endParaRPr lang="en-GB" dirty="0"/>
          </a:p>
          <a:p>
            <a:r>
              <a:rPr lang="en-GB" dirty="0" err="1" smtClean="0"/>
              <a:t>Foco</a:t>
            </a:r>
            <a:r>
              <a:rPr lang="en-GB" dirty="0" smtClean="0"/>
              <a:t> </a:t>
            </a:r>
            <a:r>
              <a:rPr lang="en-GB" dirty="0" err="1" smtClean="0"/>
              <a:t>nas</a:t>
            </a:r>
            <a:r>
              <a:rPr lang="en-GB" dirty="0" smtClean="0"/>
              <a:t> </a:t>
            </a:r>
            <a:r>
              <a:rPr lang="en-GB" dirty="0" err="1" smtClean="0"/>
              <a:t>principais</a:t>
            </a:r>
            <a:r>
              <a:rPr lang="en-GB" dirty="0" smtClean="0"/>
              <a:t> </a:t>
            </a:r>
            <a:r>
              <a:rPr lang="en-GB" dirty="0" err="1" smtClean="0"/>
              <a:t>prioridades</a:t>
            </a:r>
            <a:r>
              <a:rPr lang="en-GB" dirty="0" smtClean="0"/>
              <a:t> </a:t>
            </a:r>
            <a:r>
              <a:rPr lang="en-GB" dirty="0" err="1" smtClean="0"/>
              <a:t>todas</a:t>
            </a:r>
            <a:r>
              <a:rPr lang="en-GB" dirty="0" smtClean="0"/>
              <a:t> </a:t>
            </a:r>
            <a:r>
              <a:rPr lang="en-GB" dirty="0" err="1" smtClean="0"/>
              <a:t>elas</a:t>
            </a:r>
            <a:r>
              <a:rPr lang="en-GB" dirty="0" smtClean="0"/>
              <a:t> </a:t>
            </a:r>
            <a:r>
              <a:rPr lang="en-GB" dirty="0" err="1" smtClean="0"/>
              <a:t>interligadas</a:t>
            </a:r>
            <a:endParaRPr lang="en-GB" dirty="0" smtClean="0"/>
          </a:p>
          <a:p>
            <a:pPr lvl="1"/>
            <a:r>
              <a:rPr lang="en-GB" dirty="0" err="1" smtClean="0"/>
              <a:t>Aspirações</a:t>
            </a:r>
            <a:r>
              <a:rPr lang="en-GB" dirty="0" smtClean="0"/>
              <a:t> e </a:t>
            </a:r>
            <a:r>
              <a:rPr lang="en-GB" dirty="0" err="1" smtClean="0"/>
              <a:t>Expectativas</a:t>
            </a:r>
            <a:endParaRPr lang="en-GB" dirty="0" smtClean="0"/>
          </a:p>
          <a:p>
            <a:pPr lvl="1"/>
            <a:r>
              <a:rPr lang="en-GB" dirty="0" err="1" smtClean="0"/>
              <a:t>Resultados</a:t>
            </a:r>
            <a:r>
              <a:rPr lang="en-GB" dirty="0" smtClean="0"/>
              <a:t> e </a:t>
            </a:r>
            <a:r>
              <a:rPr lang="en-GB" dirty="0" err="1" smtClean="0"/>
              <a:t>padrões</a:t>
            </a:r>
            <a:r>
              <a:rPr lang="en-GB" dirty="0" smtClean="0"/>
              <a:t> de </a:t>
            </a:r>
            <a:r>
              <a:rPr lang="en-GB" dirty="0" err="1" smtClean="0"/>
              <a:t>referência</a:t>
            </a:r>
            <a:endParaRPr lang="en-GB" dirty="0" smtClean="0"/>
          </a:p>
          <a:p>
            <a:pPr lvl="1"/>
            <a:r>
              <a:rPr lang="en-GB" dirty="0" err="1" smtClean="0"/>
              <a:t>Ensino</a:t>
            </a:r>
            <a:r>
              <a:rPr lang="en-GB" dirty="0" smtClean="0"/>
              <a:t> e </a:t>
            </a:r>
            <a:r>
              <a:rPr lang="en-GB" dirty="0" err="1" smtClean="0"/>
              <a:t>Aprendizagem</a:t>
            </a:r>
            <a:endParaRPr lang="en-GB" dirty="0" smtClean="0"/>
          </a:p>
          <a:p>
            <a:pPr lvl="1"/>
            <a:r>
              <a:rPr lang="en-GB" dirty="0" err="1" smtClean="0"/>
              <a:t>Comportamento</a:t>
            </a:r>
            <a:endParaRPr lang="en-GB" dirty="0" smtClean="0"/>
          </a:p>
          <a:p>
            <a:r>
              <a:rPr lang="en-GB" dirty="0" err="1" smtClean="0"/>
              <a:t>Assegurar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abordagem</a:t>
            </a:r>
            <a:r>
              <a:rPr lang="en-GB" dirty="0" smtClean="0"/>
              <a:t> </a:t>
            </a:r>
            <a:r>
              <a:rPr lang="en-GB" dirty="0" err="1" smtClean="0"/>
              <a:t>consistente</a:t>
            </a:r>
            <a:r>
              <a:rPr lang="en-GB" dirty="0" smtClean="0"/>
              <a:t> à </a:t>
            </a:r>
            <a:r>
              <a:rPr lang="en-GB" dirty="0" err="1" smtClean="0"/>
              <a:t>gestão</a:t>
            </a:r>
            <a:r>
              <a:rPr lang="en-GB" dirty="0" smtClean="0"/>
              <a:t> – </a:t>
            </a:r>
            <a:r>
              <a:rPr lang="en-GB" dirty="0" err="1" smtClean="0"/>
              <a:t>justa</a:t>
            </a:r>
            <a:r>
              <a:rPr lang="en-GB" dirty="0" smtClean="0"/>
              <a:t> mas </a:t>
            </a:r>
            <a:r>
              <a:rPr lang="en-GB" dirty="0" err="1" smtClean="0"/>
              <a:t>firme</a:t>
            </a:r>
            <a:endParaRPr lang="en-GB" dirty="0" smtClean="0"/>
          </a:p>
          <a:p>
            <a:r>
              <a:rPr lang="en-GB" dirty="0" err="1" smtClean="0"/>
              <a:t>Explorar</a:t>
            </a:r>
            <a:r>
              <a:rPr lang="en-GB" dirty="0" smtClean="0"/>
              <a:t> </a:t>
            </a:r>
            <a:r>
              <a:rPr lang="en-GB" dirty="0" err="1" smtClean="0"/>
              <a:t>outras</a:t>
            </a:r>
            <a:r>
              <a:rPr lang="en-GB" dirty="0" smtClean="0"/>
              <a:t> </a:t>
            </a:r>
            <a:r>
              <a:rPr lang="en-GB" dirty="0" err="1" smtClean="0"/>
              <a:t>oportunidades</a:t>
            </a:r>
            <a:r>
              <a:rPr lang="en-GB" dirty="0" smtClean="0"/>
              <a:t> para </a:t>
            </a:r>
            <a:r>
              <a:rPr lang="en-GB" dirty="0" err="1" smtClean="0"/>
              <a:t>benefício</a:t>
            </a:r>
            <a:r>
              <a:rPr lang="en-GB" dirty="0" smtClean="0"/>
              <a:t> </a:t>
            </a:r>
            <a:r>
              <a:rPr lang="en-GB" dirty="0" smtClean="0"/>
              <a:t>da </a:t>
            </a:r>
            <a:r>
              <a:rPr lang="en-GB" dirty="0" err="1" smtClean="0"/>
              <a:t>escola</a:t>
            </a:r>
            <a:endParaRPr lang="en-GB" dirty="0" smtClean="0"/>
          </a:p>
          <a:p>
            <a:pPr lvl="1"/>
            <a:r>
              <a:rPr lang="en-GB" dirty="0" err="1" smtClean="0"/>
              <a:t>Curriculo</a:t>
            </a:r>
            <a:r>
              <a:rPr lang="en-GB" dirty="0" smtClean="0"/>
              <a:t> e  </a:t>
            </a:r>
            <a:r>
              <a:rPr lang="en-GB" dirty="0" err="1" smtClean="0"/>
              <a:t>Bacharelato</a:t>
            </a:r>
            <a:r>
              <a:rPr lang="en-GB" dirty="0" smtClean="0"/>
              <a:t> </a:t>
            </a:r>
            <a:r>
              <a:rPr lang="en-GB" dirty="0" err="1" smtClean="0"/>
              <a:t>Internacional</a:t>
            </a:r>
            <a:endParaRPr lang="en-GB" dirty="0" smtClean="0"/>
          </a:p>
          <a:p>
            <a:pPr lvl="1"/>
            <a:r>
              <a:rPr lang="en-GB" dirty="0" err="1" smtClean="0"/>
              <a:t>Estatuto</a:t>
            </a:r>
            <a:r>
              <a:rPr lang="en-GB" dirty="0" smtClean="0"/>
              <a:t> de Escola Mundial</a:t>
            </a:r>
          </a:p>
          <a:p>
            <a:pPr lvl="1"/>
            <a:r>
              <a:rPr lang="en-GB" dirty="0" err="1" smtClean="0"/>
              <a:t>Melhoria</a:t>
            </a:r>
            <a:r>
              <a:rPr lang="en-GB" dirty="0" smtClean="0"/>
              <a:t> das </a:t>
            </a:r>
            <a:r>
              <a:rPr lang="en-GB" dirty="0" err="1" smtClean="0"/>
              <a:t>Instalações</a:t>
            </a:r>
            <a:endParaRPr lang="en-GB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023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5111</TotalTime>
  <Words>1085</Words>
  <Application>Microsoft Office PowerPoint</Application>
  <PresentationFormat>Personalizados</PresentationFormat>
  <Paragraphs>200</Paragraphs>
  <Slides>17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Office Theme</vt:lpstr>
      <vt:lpstr>Um Estudo de Caso do RU</vt:lpstr>
      <vt:lpstr>2009 – uma escola em risco de encerramento</vt:lpstr>
      <vt:lpstr>2014 – uma escola que melhorou significativamente</vt:lpstr>
      <vt:lpstr>Apresentação do PowerPoint</vt:lpstr>
      <vt:lpstr>Apresentação do PowerPoint</vt:lpstr>
      <vt:lpstr>2009 Informação sobre os alunos</vt:lpstr>
      <vt:lpstr>2014 Informação sobre os alunos</vt:lpstr>
      <vt:lpstr>Transformação</vt:lpstr>
      <vt:lpstr>Ambiente transformacional </vt:lpstr>
      <vt:lpstr>Implementação de sistemas de monitorização</vt:lpstr>
      <vt:lpstr>Liderança e Gestão</vt:lpstr>
      <vt:lpstr>Ensino e Aprendizagem</vt:lpstr>
      <vt:lpstr>Celebrar o sucesso</vt:lpstr>
      <vt:lpstr>Um Mundo de oportunidades</vt:lpstr>
      <vt:lpstr>Um Mundo de oportunidades</vt:lpstr>
      <vt:lpstr>Avaliação da Inspeção</vt:lpstr>
      <vt:lpstr>Um Estudo de Caso do 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Marden, Lindsey</dc:creator>
  <cp:lastModifiedBy>Ana Paula</cp:lastModifiedBy>
  <cp:revision>187</cp:revision>
  <cp:lastPrinted>2014-03-11T11:52:05Z</cp:lastPrinted>
  <dcterms:created xsi:type="dcterms:W3CDTF">2013-07-05T09:20:01Z</dcterms:created>
  <dcterms:modified xsi:type="dcterms:W3CDTF">2015-07-07T21:34:36Z</dcterms:modified>
</cp:coreProperties>
</file>